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885" r:id="rId4"/>
  </p:sldMasterIdLst>
  <p:notesMasterIdLst>
    <p:notesMasterId r:id="rId23"/>
  </p:notesMasterIdLst>
  <p:handoutMasterIdLst>
    <p:handoutMasterId r:id="rId24"/>
  </p:handoutMasterIdLst>
  <p:sldIdLst>
    <p:sldId id="6539" r:id="rId5"/>
    <p:sldId id="1000680" r:id="rId6"/>
    <p:sldId id="12289" r:id="rId7"/>
    <p:sldId id="12245" r:id="rId8"/>
    <p:sldId id="12247" r:id="rId9"/>
    <p:sldId id="12284" r:id="rId10"/>
    <p:sldId id="1000667" r:id="rId11"/>
    <p:sldId id="1000698" r:id="rId12"/>
    <p:sldId id="1000692" r:id="rId13"/>
    <p:sldId id="1000693" r:id="rId14"/>
    <p:sldId id="1000699" r:id="rId15"/>
    <p:sldId id="12273" r:id="rId16"/>
    <p:sldId id="12279" r:id="rId17"/>
    <p:sldId id="1000607" r:id="rId18"/>
    <p:sldId id="1000694" r:id="rId19"/>
    <p:sldId id="1000686" r:id="rId20"/>
    <p:sldId id="1000695" r:id="rId21"/>
    <p:sldId id="1000696" r:id="rId22"/>
  </p:sldIdLst>
  <p:sldSz cx="12192000" cy="6858000"/>
  <p:notesSz cx="7010400" cy="92964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p:defaultTextStyle>
  <p:extLst>
    <p:ext uri="{521415D9-36F7-43E2-AB2F-B90AF26B5E84}">
      <p14:sectionLst xmlns:p14="http://schemas.microsoft.com/office/powerpoint/2010/main">
        <p14:section name="Mu Sigma's Response to SABIC" id="{54AAD3C6-10B3-1842-AF83-EA5210695F5C}">
          <p14:sldIdLst>
            <p14:sldId id="6539"/>
            <p14:sldId id="1000680"/>
          </p14:sldIdLst>
        </p14:section>
        <p14:section name="Problem Understanding" id="{0B27D938-CD47-F44C-814A-BDC94D5A4BBE}">
          <p14:sldIdLst>
            <p14:sldId id="12289"/>
            <p14:sldId id="12245"/>
          </p14:sldIdLst>
        </p14:section>
        <p14:section name="Framework Overview" id="{2C463FFC-BCD0-3642-8560-E10F3C899726}">
          <p14:sldIdLst>
            <p14:sldId id="12247"/>
            <p14:sldId id="12284"/>
          </p14:sldIdLst>
        </p14:section>
        <p14:section name="Framework Components" id="{7940CBD8-47AE-E644-9B91-AFFC367C3827}">
          <p14:sldIdLst>
            <p14:sldId id="1000667"/>
            <p14:sldId id="1000698"/>
            <p14:sldId id="1000692"/>
            <p14:sldId id="1000693"/>
            <p14:sldId id="1000699"/>
          </p14:sldIdLst>
        </p14:section>
        <p14:section name="Conclusion" id="{9C5FCF59-6299-1A44-967F-4FA7919A2063}">
          <p14:sldIdLst/>
        </p14:section>
        <p14:section name="Future Scope" id="{40980A47-C185-3947-86B3-197627159D0D}">
          <p14:sldIdLst>
            <p14:sldId id="12273"/>
          </p14:sldIdLst>
        </p14:section>
        <p14:section name="Thank you!" id="{09347E1E-17CC-F24C-8D76-AE178BE589B3}">
          <p14:sldIdLst>
            <p14:sldId id="12279"/>
          </p14:sldIdLst>
        </p14:section>
        <p14:section name="Q/A" id="{993BEA03-C389-AB48-A6CF-959FF52A9DE7}">
          <p14:sldIdLst>
            <p14:sldId id="1000607"/>
          </p14:sldIdLst>
        </p14:section>
        <p14:section name="Appendix" id="{FC45F378-B491-574B-B1D7-DD2298D2DB6E}">
          <p14:sldIdLst>
            <p14:sldId id="1000694"/>
            <p14:sldId id="1000686"/>
            <p14:sldId id="1000695"/>
            <p14:sldId id="1000696"/>
          </p14:sldIdLst>
        </p14:section>
      </p14:sectionLst>
    </p:ext>
    <p:ext uri="{EFAFB233-063F-42B5-8137-9DF3F51BA10A}">
      <p15:sldGuideLst xmlns:p15="http://schemas.microsoft.com/office/powerpoint/2012/main">
        <p15:guide id="1" orient="horz" pos="1729" userDrawn="1">
          <p15:clr>
            <a:srgbClr val="A4A3A4"/>
          </p15:clr>
        </p15:guide>
        <p15:guide id="2" pos="347" userDrawn="1">
          <p15:clr>
            <a:srgbClr val="A4A3A4"/>
          </p15:clr>
        </p15:guide>
        <p15:guide id="3" pos="753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riram Thiagarajan" initials="" lastIdx="3" clrIdx="0"/>
  <p:cmAuthor id="1" name="Abhinav Rai1" initials="AR" lastIdx="1" clrIdx="1"/>
  <p:cmAuthor id="2" name="Surabhi Swarnkar" initials="SS" lastIdx="1" clrIdx="2"/>
  <p:cmAuthor id="3" name="Ritwik Sushanta Pande" initials="RSP" lastIdx="8" clrIdx="3"/>
  <p:cmAuthor id="4" name="Hsiao, Robert" initials="HR" lastIdx="0" clrIdx="4"/>
  <p:cmAuthor id="5" name="Sayan Goswami" initials="SG" lastIdx="32" clrIdx="5">
    <p:extLst>
      <p:ext uri="{19B8F6BF-5375-455C-9EA6-DF929625EA0E}">
        <p15:presenceInfo xmlns:p15="http://schemas.microsoft.com/office/powerpoint/2012/main" userId="S::sayan.goswami@mu-sigma.com::55028c95-8e38-418e-b459-8467f4df10a2" providerId="AD"/>
      </p:ext>
    </p:extLst>
  </p:cmAuthor>
  <p:cmAuthor id="6" name="VINEEL KUMAR" initials="VK" lastIdx="3" clrIdx="6">
    <p:extLst>
      <p:ext uri="{19B8F6BF-5375-455C-9EA6-DF929625EA0E}">
        <p15:presenceInfo xmlns:p15="http://schemas.microsoft.com/office/powerpoint/2012/main" userId="S::VINEEL.KUMAR@mu-sigma.com::9f416a73-8b74-4d0c-8a89-aba5744c1c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E6B448"/>
    <a:srgbClr val="006666"/>
    <a:srgbClr val="3573B4"/>
    <a:srgbClr val="F2F2F2"/>
    <a:srgbClr val="25E8A9"/>
    <a:srgbClr val="ED7D31"/>
    <a:srgbClr val="800000"/>
    <a:srgbClr val="F7F7F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32B201-E216-BC42-B3E8-55F58F48FBBE}" v="2042" dt="2023-12-06T21:03:22.687"/>
    <p1510:client id="{5EE02D37-797E-48BA-86B5-C40CC2ED692E}" v="34" dt="2023-12-06T02:32:39.695"/>
    <p1510:client id="{668C9308-BFEE-3747-9C43-41E2073E4293}" v="662" dt="2023-12-06T08:17:51.099"/>
    <p1510:client id="{93AD7B55-65A0-4A57-8EFC-26BA3578A65F}" v="2864" vWet="2866" dt="2023-12-06T14:45:34.420"/>
    <p1510:client id="{B11F1A58-DAB6-47AE-9002-FBF9054F991C}" v="826" dt="2023-12-06T23:15:55.018"/>
    <p1510:client id="{C8FAFDA3-C659-4274-AFF6-921A6604CE84}" v="281" dt="2023-12-06T14:28:28.906"/>
    <p1510:client id="{D36F757D-6EC0-42C4-99FE-B8A7CE7A24C6}" v="2381" dt="2023-12-06T14:48:39.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4"/>
  </p:normalViewPr>
  <p:slideViewPr>
    <p:cSldViewPr snapToGrid="0">
      <p:cViewPr varScale="1">
        <p:scale>
          <a:sx n="121" d="100"/>
          <a:sy n="121" d="100"/>
        </p:scale>
        <p:origin x="304" y="176"/>
      </p:cViewPr>
      <p:guideLst>
        <p:guide orient="horz" pos="1729"/>
        <p:guide pos="347"/>
        <p:guide pos="7537"/>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ertana Madan" userId="S::madank@purdue.edu::2d1457c4-c4f2-483f-bdfb-6d2b6e6f88c2" providerId="AD" clId="Web-{D36F757D-6EC0-42C4-99FE-B8A7CE7A24C6}"/>
    <pc:docChg chg="modSld sldOrd">
      <pc:chgData name="Keertana Madan" userId="S::madank@purdue.edu::2d1457c4-c4f2-483f-bdfb-6d2b6e6f88c2" providerId="AD" clId="Web-{D36F757D-6EC0-42C4-99FE-B8A7CE7A24C6}" dt="2023-12-06T14:48:39.255" v="1351" actId="20577"/>
      <pc:docMkLst>
        <pc:docMk/>
      </pc:docMkLst>
      <pc:sldChg chg="modSp">
        <pc:chgData name="Keertana Madan" userId="S::madank@purdue.edu::2d1457c4-c4f2-483f-bdfb-6d2b6e6f88c2" providerId="AD" clId="Web-{D36F757D-6EC0-42C4-99FE-B8A7CE7A24C6}" dt="2023-12-06T14:48:39.255" v="1351" actId="20577"/>
        <pc:sldMkLst>
          <pc:docMk/>
          <pc:sldMk cId="546286391" sldId="12245"/>
        </pc:sldMkLst>
        <pc:spChg chg="mod">
          <ac:chgData name="Keertana Madan" userId="S::madank@purdue.edu::2d1457c4-c4f2-483f-bdfb-6d2b6e6f88c2" providerId="AD" clId="Web-{D36F757D-6EC0-42C4-99FE-B8A7CE7A24C6}" dt="2023-12-06T14:48:39.255" v="1351" actId="20577"/>
          <ac:spMkLst>
            <pc:docMk/>
            <pc:sldMk cId="546286391" sldId="12245"/>
            <ac:spMk id="8" creationId="{A0EE4BDC-01EA-4425-ACE3-8AF064AAC109}"/>
          </ac:spMkLst>
        </pc:spChg>
      </pc:sldChg>
      <pc:sldChg chg="modSp">
        <pc:chgData name="Keertana Madan" userId="S::madank@purdue.edu::2d1457c4-c4f2-483f-bdfb-6d2b6e6f88c2" providerId="AD" clId="Web-{D36F757D-6EC0-42C4-99FE-B8A7CE7A24C6}" dt="2023-12-06T08:46:52.761" v="1171" actId="20577"/>
        <pc:sldMkLst>
          <pc:docMk/>
          <pc:sldMk cId="3929379222" sldId="12284"/>
        </pc:sldMkLst>
        <pc:spChg chg="mod">
          <ac:chgData name="Keertana Madan" userId="S::madank@purdue.edu::2d1457c4-c4f2-483f-bdfb-6d2b6e6f88c2" providerId="AD" clId="Web-{D36F757D-6EC0-42C4-99FE-B8A7CE7A24C6}" dt="2023-12-06T07:36:31.643" v="502" actId="20577"/>
          <ac:spMkLst>
            <pc:docMk/>
            <pc:sldMk cId="3929379222" sldId="12284"/>
            <ac:spMk id="33" creationId="{8501AF86-24D4-715E-03E0-50821A2B04DA}"/>
          </ac:spMkLst>
        </pc:spChg>
        <pc:spChg chg="mod">
          <ac:chgData name="Keertana Madan" userId="S::madank@purdue.edu::2d1457c4-c4f2-483f-bdfb-6d2b6e6f88c2" providerId="AD" clId="Web-{D36F757D-6EC0-42C4-99FE-B8A7CE7A24C6}" dt="2023-12-06T07:36:14.518" v="473" actId="20577"/>
          <ac:spMkLst>
            <pc:docMk/>
            <pc:sldMk cId="3929379222" sldId="12284"/>
            <ac:spMk id="36" creationId="{37DAD04B-025C-01D9-F5F5-913498C104FA}"/>
          </ac:spMkLst>
        </pc:spChg>
        <pc:spChg chg="mod">
          <ac:chgData name="Keertana Madan" userId="S::madank@purdue.edu::2d1457c4-c4f2-483f-bdfb-6d2b6e6f88c2" providerId="AD" clId="Web-{D36F757D-6EC0-42C4-99FE-B8A7CE7A24C6}" dt="2023-12-06T07:36:25.940" v="493" actId="20577"/>
          <ac:spMkLst>
            <pc:docMk/>
            <pc:sldMk cId="3929379222" sldId="12284"/>
            <ac:spMk id="38" creationId="{D3095CE7-56E1-F01B-C9ED-3CABFFE2E4CE}"/>
          </ac:spMkLst>
        </pc:spChg>
        <pc:spChg chg="mod">
          <ac:chgData name="Keertana Madan" userId="S::madank@purdue.edu::2d1457c4-c4f2-483f-bdfb-6d2b6e6f88c2" providerId="AD" clId="Web-{D36F757D-6EC0-42C4-99FE-B8A7CE7A24C6}" dt="2023-12-06T08:46:52.761" v="1171" actId="20577"/>
          <ac:spMkLst>
            <pc:docMk/>
            <pc:sldMk cId="3929379222" sldId="12284"/>
            <ac:spMk id="39" creationId="{0B8C2353-6B26-601A-F7E2-4D935A016A0B}"/>
          </ac:spMkLst>
        </pc:spChg>
      </pc:sldChg>
      <pc:sldChg chg="modSp">
        <pc:chgData name="Keertana Madan" userId="S::madank@purdue.edu::2d1457c4-c4f2-483f-bdfb-6d2b6e6f88c2" providerId="AD" clId="Web-{D36F757D-6EC0-42C4-99FE-B8A7CE7A24C6}" dt="2023-12-06T14:48:20.099" v="1331" actId="20577"/>
        <pc:sldMkLst>
          <pc:docMk/>
          <pc:sldMk cId="2658945810" sldId="12289"/>
        </pc:sldMkLst>
        <pc:spChg chg="mod">
          <ac:chgData name="Keertana Madan" userId="S::madank@purdue.edu::2d1457c4-c4f2-483f-bdfb-6d2b6e6f88c2" providerId="AD" clId="Web-{D36F757D-6EC0-42C4-99FE-B8A7CE7A24C6}" dt="2023-12-06T14:48:20.099" v="1331" actId="20577"/>
          <ac:spMkLst>
            <pc:docMk/>
            <pc:sldMk cId="2658945810" sldId="12289"/>
            <ac:spMk id="15" creationId="{968D05C3-5A68-3A31-3749-BCF6097EA7FC}"/>
          </ac:spMkLst>
        </pc:spChg>
      </pc:sldChg>
      <pc:sldChg chg="ord">
        <pc:chgData name="Keertana Madan" userId="S::madank@purdue.edu::2d1457c4-c4f2-483f-bdfb-6d2b6e6f88c2" providerId="AD" clId="Web-{D36F757D-6EC0-42C4-99FE-B8A7CE7A24C6}" dt="2023-12-06T14:31:30.574" v="1212"/>
        <pc:sldMkLst>
          <pc:docMk/>
          <pc:sldMk cId="536455081" sldId="1000667"/>
        </pc:sldMkLst>
      </pc:sldChg>
      <pc:sldChg chg="addSp delSp modSp">
        <pc:chgData name="Keertana Madan" userId="S::madank@purdue.edu::2d1457c4-c4f2-483f-bdfb-6d2b6e6f88c2" providerId="AD" clId="Web-{D36F757D-6EC0-42C4-99FE-B8A7CE7A24C6}" dt="2023-12-06T14:41:13.088" v="1297" actId="20577"/>
        <pc:sldMkLst>
          <pc:docMk/>
          <pc:sldMk cId="3615879230" sldId="1000692"/>
        </pc:sldMkLst>
        <pc:spChg chg="mod">
          <ac:chgData name="Keertana Madan" userId="S::madank@purdue.edu::2d1457c4-c4f2-483f-bdfb-6d2b6e6f88c2" providerId="AD" clId="Web-{D36F757D-6EC0-42C4-99FE-B8A7CE7A24C6}" dt="2023-12-06T07:31:38.195" v="219" actId="20577"/>
          <ac:spMkLst>
            <pc:docMk/>
            <pc:sldMk cId="3615879230" sldId="1000692"/>
            <ac:spMk id="3" creationId="{92B24CE6-F82D-1746-BFEA-0D4D3C43D718}"/>
          </ac:spMkLst>
        </pc:spChg>
        <pc:spChg chg="add del mod">
          <ac:chgData name="Keertana Madan" userId="S::madank@purdue.edu::2d1457c4-c4f2-483f-bdfb-6d2b6e6f88c2" providerId="AD" clId="Web-{D36F757D-6EC0-42C4-99FE-B8A7CE7A24C6}" dt="2023-12-06T08:33:15.922" v="1020"/>
          <ac:spMkLst>
            <pc:docMk/>
            <pc:sldMk cId="3615879230" sldId="1000692"/>
            <ac:spMk id="4" creationId="{92CCBEFC-4D03-F696-362F-B62251B33B4F}"/>
          </ac:spMkLst>
        </pc:spChg>
        <pc:spChg chg="add mod">
          <ac:chgData name="Keertana Madan" userId="S::madank@purdue.edu::2d1457c4-c4f2-483f-bdfb-6d2b6e6f88c2" providerId="AD" clId="Web-{D36F757D-6EC0-42C4-99FE-B8A7CE7A24C6}" dt="2023-12-06T08:47:39.450" v="1183" actId="20577"/>
          <ac:spMkLst>
            <pc:docMk/>
            <pc:sldMk cId="3615879230" sldId="1000692"/>
            <ac:spMk id="5" creationId="{C59E5628-3E07-C4D4-523E-8BB5B51AC2EF}"/>
          </ac:spMkLst>
        </pc:spChg>
        <pc:spChg chg="mod">
          <ac:chgData name="Keertana Madan" userId="S::madank@purdue.edu::2d1457c4-c4f2-483f-bdfb-6d2b6e6f88c2" providerId="AD" clId="Web-{D36F757D-6EC0-42C4-99FE-B8A7CE7A24C6}" dt="2023-12-06T07:32:32.653" v="223" actId="20577"/>
          <ac:spMkLst>
            <pc:docMk/>
            <pc:sldMk cId="3615879230" sldId="1000692"/>
            <ac:spMk id="10" creationId="{92D86563-A6E1-2844-BD1C-A3CC864D99A3}"/>
          </ac:spMkLst>
        </pc:spChg>
        <pc:spChg chg="mod">
          <ac:chgData name="Keertana Madan" userId="S::madank@purdue.edu::2d1457c4-c4f2-483f-bdfb-6d2b6e6f88c2" providerId="AD" clId="Web-{D36F757D-6EC0-42C4-99FE-B8A7CE7A24C6}" dt="2023-12-06T07:33:11.841" v="301" actId="20577"/>
          <ac:spMkLst>
            <pc:docMk/>
            <pc:sldMk cId="3615879230" sldId="1000692"/>
            <ac:spMk id="11" creationId="{2BEB8461-98DF-0743-BD7A-FA29627845DC}"/>
          </ac:spMkLst>
        </pc:spChg>
        <pc:spChg chg="mod">
          <ac:chgData name="Keertana Madan" userId="S::madank@purdue.edu::2d1457c4-c4f2-483f-bdfb-6d2b6e6f88c2" providerId="AD" clId="Web-{D36F757D-6EC0-42C4-99FE-B8A7CE7A24C6}" dt="2023-12-06T07:17:53.563" v="155" actId="14100"/>
          <ac:spMkLst>
            <pc:docMk/>
            <pc:sldMk cId="3615879230" sldId="1000692"/>
            <ac:spMk id="12" creationId="{90E0B3E1-857B-B04C-852F-147D92C338DA}"/>
          </ac:spMkLst>
        </pc:spChg>
        <pc:spChg chg="mod">
          <ac:chgData name="Keertana Madan" userId="S::madank@purdue.edu::2d1457c4-c4f2-483f-bdfb-6d2b6e6f88c2" providerId="AD" clId="Web-{D36F757D-6EC0-42C4-99FE-B8A7CE7A24C6}" dt="2023-12-06T08:11:23.775" v="516" actId="14100"/>
          <ac:spMkLst>
            <pc:docMk/>
            <pc:sldMk cId="3615879230" sldId="1000692"/>
            <ac:spMk id="42" creationId="{8AB7AB90-388B-B445-8DBC-5A7BDFC9D773}"/>
          </ac:spMkLst>
        </pc:spChg>
        <pc:spChg chg="mod">
          <ac:chgData name="Keertana Madan" userId="S::madank@purdue.edu::2d1457c4-c4f2-483f-bdfb-6d2b6e6f88c2" providerId="AD" clId="Web-{D36F757D-6EC0-42C4-99FE-B8A7CE7A24C6}" dt="2023-12-06T08:12:49.105" v="574" actId="20577"/>
          <ac:spMkLst>
            <pc:docMk/>
            <pc:sldMk cId="3615879230" sldId="1000692"/>
            <ac:spMk id="43" creationId="{47086402-6BDC-4949-9EC0-BC6E613A08D0}"/>
          </ac:spMkLst>
        </pc:spChg>
        <pc:spChg chg="mod">
          <ac:chgData name="Keertana Madan" userId="S::madank@purdue.edu::2d1457c4-c4f2-483f-bdfb-6d2b6e6f88c2" providerId="AD" clId="Web-{D36F757D-6EC0-42C4-99FE-B8A7CE7A24C6}" dt="2023-12-06T14:41:13.088" v="1297" actId="20577"/>
          <ac:spMkLst>
            <pc:docMk/>
            <pc:sldMk cId="3615879230" sldId="1000692"/>
            <ac:spMk id="51" creationId="{C1640B9D-A7AF-674A-985D-290F21D87D34}"/>
          </ac:spMkLst>
        </pc:spChg>
        <pc:spChg chg="mod">
          <ac:chgData name="Keertana Madan" userId="S::madank@purdue.edu::2d1457c4-c4f2-483f-bdfb-6d2b6e6f88c2" providerId="AD" clId="Web-{D36F757D-6EC0-42C4-99FE-B8A7CE7A24C6}" dt="2023-12-06T14:41:02.182" v="1278" actId="20577"/>
          <ac:spMkLst>
            <pc:docMk/>
            <pc:sldMk cId="3615879230" sldId="1000692"/>
            <ac:spMk id="52" creationId="{48DB08C2-BE2E-394E-B0D8-A935A0EC8135}"/>
          </ac:spMkLst>
        </pc:spChg>
        <pc:spChg chg="mod">
          <ac:chgData name="Keertana Madan" userId="S::madank@purdue.edu::2d1457c4-c4f2-483f-bdfb-6d2b6e6f88c2" providerId="AD" clId="Web-{D36F757D-6EC0-42C4-99FE-B8A7CE7A24C6}" dt="2023-12-06T08:16:03.362" v="690" actId="20577"/>
          <ac:spMkLst>
            <pc:docMk/>
            <pc:sldMk cId="3615879230" sldId="1000692"/>
            <ac:spMk id="59" creationId="{2FDF661C-E6EF-D143-9A06-5E9FA47A8A5E}"/>
          </ac:spMkLst>
        </pc:spChg>
        <pc:spChg chg="del">
          <ac:chgData name="Keertana Madan" userId="S::madank@purdue.edu::2d1457c4-c4f2-483f-bdfb-6d2b6e6f88c2" providerId="AD" clId="Web-{D36F757D-6EC0-42C4-99FE-B8A7CE7A24C6}" dt="2023-12-06T08:15:37.330" v="674"/>
          <ac:spMkLst>
            <pc:docMk/>
            <pc:sldMk cId="3615879230" sldId="1000692"/>
            <ac:spMk id="60" creationId="{A3E2FEF2-6F0D-E746-A89D-7C1357C06BFE}"/>
          </ac:spMkLst>
        </pc:spChg>
        <pc:spChg chg="mod">
          <ac:chgData name="Keertana Madan" userId="S::madank@purdue.edu::2d1457c4-c4f2-483f-bdfb-6d2b6e6f88c2" providerId="AD" clId="Web-{D36F757D-6EC0-42C4-99FE-B8A7CE7A24C6}" dt="2023-12-06T08:18:19.228" v="788" actId="20577"/>
          <ac:spMkLst>
            <pc:docMk/>
            <pc:sldMk cId="3615879230" sldId="1000692"/>
            <ac:spMk id="68" creationId="{EFB0E5F5-FAA5-7B4E-9003-C401D34B2582}"/>
          </ac:spMkLst>
        </pc:spChg>
        <pc:spChg chg="del mod">
          <ac:chgData name="Keertana Madan" userId="S::madank@purdue.edu::2d1457c4-c4f2-483f-bdfb-6d2b6e6f88c2" providerId="AD" clId="Web-{D36F757D-6EC0-42C4-99FE-B8A7CE7A24C6}" dt="2023-12-06T08:15:47.049" v="678"/>
          <ac:spMkLst>
            <pc:docMk/>
            <pc:sldMk cId="3615879230" sldId="1000692"/>
            <ac:spMk id="70" creationId="{C4E9CEC9-0666-8443-BA3F-264BE8DC1A7B}"/>
          </ac:spMkLst>
        </pc:spChg>
        <pc:spChg chg="mod">
          <ac:chgData name="Keertana Madan" userId="S::madank@purdue.edu::2d1457c4-c4f2-483f-bdfb-6d2b6e6f88c2" providerId="AD" clId="Web-{D36F757D-6EC0-42C4-99FE-B8A7CE7A24C6}" dt="2023-12-06T08:51:32.409" v="1199" actId="20577"/>
          <ac:spMkLst>
            <pc:docMk/>
            <pc:sldMk cId="3615879230" sldId="1000692"/>
            <ac:spMk id="74" creationId="{781B710A-CA2D-FE4B-8EB2-B2839E4C98B9}"/>
          </ac:spMkLst>
        </pc:spChg>
        <pc:spChg chg="del mod">
          <ac:chgData name="Keertana Madan" userId="S::madank@purdue.edu::2d1457c4-c4f2-483f-bdfb-6d2b6e6f88c2" providerId="AD" clId="Web-{D36F757D-6EC0-42C4-99FE-B8A7CE7A24C6}" dt="2023-12-06T08:13:17.246" v="603"/>
          <ac:spMkLst>
            <pc:docMk/>
            <pc:sldMk cId="3615879230" sldId="1000692"/>
            <ac:spMk id="75" creationId="{B4496977-9DCC-EA42-9FED-B2F640C722FA}"/>
          </ac:spMkLst>
        </pc:spChg>
        <pc:spChg chg="mod">
          <ac:chgData name="Keertana Madan" userId="S::madank@purdue.edu::2d1457c4-c4f2-483f-bdfb-6d2b6e6f88c2" providerId="AD" clId="Web-{D36F757D-6EC0-42C4-99FE-B8A7CE7A24C6}" dt="2023-12-06T08:17:51.337" v="756" actId="20577"/>
          <ac:spMkLst>
            <pc:docMk/>
            <pc:sldMk cId="3615879230" sldId="1000692"/>
            <ac:spMk id="76" creationId="{8CFDACC1-132A-E54A-84D8-CF2DD63947FB}"/>
          </ac:spMkLst>
        </pc:spChg>
        <pc:spChg chg="del">
          <ac:chgData name="Keertana Madan" userId="S::madank@purdue.edu::2d1457c4-c4f2-483f-bdfb-6d2b6e6f88c2" providerId="AD" clId="Web-{D36F757D-6EC0-42C4-99FE-B8A7CE7A24C6}" dt="2023-12-06T08:15:52.971" v="681"/>
          <ac:spMkLst>
            <pc:docMk/>
            <pc:sldMk cId="3615879230" sldId="1000692"/>
            <ac:spMk id="85" creationId="{ECE99209-D5BF-5A47-92FA-71DA8CE5FCE4}"/>
          </ac:spMkLst>
        </pc:spChg>
        <pc:spChg chg="del">
          <ac:chgData name="Keertana Madan" userId="S::madank@purdue.edu::2d1457c4-c4f2-483f-bdfb-6d2b6e6f88c2" providerId="AD" clId="Web-{D36F757D-6EC0-42C4-99FE-B8A7CE7A24C6}" dt="2023-12-06T08:15:17.877" v="671"/>
          <ac:spMkLst>
            <pc:docMk/>
            <pc:sldMk cId="3615879230" sldId="1000692"/>
            <ac:spMk id="87" creationId="{E3A5C1C6-4912-DE43-8117-72BE1C8FB6DB}"/>
          </ac:spMkLst>
        </pc:spChg>
        <pc:spChg chg="mod">
          <ac:chgData name="Keertana Madan" userId="S::madank@purdue.edu::2d1457c4-c4f2-483f-bdfb-6d2b6e6f88c2" providerId="AD" clId="Web-{D36F757D-6EC0-42C4-99FE-B8A7CE7A24C6}" dt="2023-12-06T08:51:49.221" v="1210" actId="20577"/>
          <ac:spMkLst>
            <pc:docMk/>
            <pc:sldMk cId="3615879230" sldId="1000692"/>
            <ac:spMk id="88" creationId="{6D86348C-657D-884F-ACA0-10CCDEB49F36}"/>
          </ac:spMkLst>
        </pc:spChg>
        <pc:spChg chg="del">
          <ac:chgData name="Keertana Madan" userId="S::madank@purdue.edu::2d1457c4-c4f2-483f-bdfb-6d2b6e6f88c2" providerId="AD" clId="Web-{D36F757D-6EC0-42C4-99FE-B8A7CE7A24C6}" dt="2023-12-06T08:17:09.867" v="728"/>
          <ac:spMkLst>
            <pc:docMk/>
            <pc:sldMk cId="3615879230" sldId="1000692"/>
            <ac:spMk id="97" creationId="{88ECA596-C93D-0A4C-A734-3C20B3B9CDAB}"/>
          </ac:spMkLst>
        </pc:spChg>
        <pc:picChg chg="del">
          <ac:chgData name="Keertana Madan" userId="S::madank@purdue.edu::2d1457c4-c4f2-483f-bdfb-6d2b6e6f88c2" providerId="AD" clId="Web-{D36F757D-6EC0-42C4-99FE-B8A7CE7A24C6}" dt="2023-12-06T08:15:33.674" v="673"/>
          <ac:picMkLst>
            <pc:docMk/>
            <pc:sldMk cId="3615879230" sldId="1000692"/>
            <ac:picMk id="58" creationId="{0C76A50E-D452-7F44-8323-A0612F75D105}"/>
          </ac:picMkLst>
        </pc:picChg>
        <pc:picChg chg="del">
          <ac:chgData name="Keertana Madan" userId="S::madank@purdue.edu::2d1457c4-c4f2-483f-bdfb-6d2b6e6f88c2" providerId="AD" clId="Web-{D36F757D-6EC0-42C4-99FE-B8A7CE7A24C6}" dt="2023-12-06T08:15:41.596" v="676"/>
          <ac:picMkLst>
            <pc:docMk/>
            <pc:sldMk cId="3615879230" sldId="1000692"/>
            <ac:picMk id="69" creationId="{BEB34691-5B59-9A4D-AA0E-9E1FA81EE04D}"/>
          </ac:picMkLst>
        </pc:picChg>
        <pc:picChg chg="del">
          <ac:chgData name="Keertana Madan" userId="S::madank@purdue.edu::2d1457c4-c4f2-483f-bdfb-6d2b6e6f88c2" providerId="AD" clId="Web-{D36F757D-6EC0-42C4-99FE-B8A7CE7A24C6}" dt="2023-12-06T08:15:50.315" v="680"/>
          <ac:picMkLst>
            <pc:docMk/>
            <pc:sldMk cId="3615879230" sldId="1000692"/>
            <ac:picMk id="84" creationId="{1BD16179-FA06-8147-845F-BBA67AE3781C}"/>
          </ac:picMkLst>
        </pc:picChg>
        <pc:picChg chg="del mod">
          <ac:chgData name="Keertana Madan" userId="S::madank@purdue.edu::2d1457c4-c4f2-483f-bdfb-6d2b6e6f88c2" providerId="AD" clId="Web-{D36F757D-6EC0-42C4-99FE-B8A7CE7A24C6}" dt="2023-12-06T08:17:46.462" v="754"/>
          <ac:picMkLst>
            <pc:docMk/>
            <pc:sldMk cId="3615879230" sldId="1000692"/>
            <ac:picMk id="89" creationId="{436EB9B4-F8B5-CD42-AEEB-D7182127AF7A}"/>
          </ac:picMkLst>
        </pc:picChg>
        <pc:cxnChg chg="del mod">
          <ac:chgData name="Keertana Madan" userId="S::madank@purdue.edu::2d1457c4-c4f2-483f-bdfb-6d2b6e6f88c2" providerId="AD" clId="Web-{D36F757D-6EC0-42C4-99FE-B8A7CE7A24C6}" dt="2023-12-06T08:15:31.861" v="672"/>
          <ac:cxnSpMkLst>
            <pc:docMk/>
            <pc:sldMk cId="3615879230" sldId="1000692"/>
            <ac:cxnSpMk id="62" creationId="{DE5645D3-F965-8541-AE84-70B07AC26E3A}"/>
          </ac:cxnSpMkLst>
        </pc:cxnChg>
        <pc:cxnChg chg="del mod">
          <ac:chgData name="Keertana Madan" userId="S::madank@purdue.edu::2d1457c4-c4f2-483f-bdfb-6d2b6e6f88c2" providerId="AD" clId="Web-{D36F757D-6EC0-42C4-99FE-B8A7CE7A24C6}" dt="2023-12-06T08:15:39.690" v="675"/>
          <ac:cxnSpMkLst>
            <pc:docMk/>
            <pc:sldMk cId="3615879230" sldId="1000692"/>
            <ac:cxnSpMk id="71" creationId="{B8B3839D-133E-8844-9962-0E0EB5F5C495}"/>
          </ac:cxnSpMkLst>
        </pc:cxnChg>
        <pc:cxnChg chg="del mod">
          <ac:chgData name="Keertana Madan" userId="S::madank@purdue.edu::2d1457c4-c4f2-483f-bdfb-6d2b6e6f88c2" providerId="AD" clId="Web-{D36F757D-6EC0-42C4-99FE-B8A7CE7A24C6}" dt="2023-12-06T08:15:48.799" v="679"/>
          <ac:cxnSpMkLst>
            <pc:docMk/>
            <pc:sldMk cId="3615879230" sldId="1000692"/>
            <ac:cxnSpMk id="86" creationId="{6B29CB0F-B843-1145-818E-544A849ABBD4}"/>
          </ac:cxnSpMkLst>
        </pc:cxnChg>
        <pc:cxnChg chg="del">
          <ac:chgData name="Keertana Madan" userId="S::madank@purdue.edu::2d1457c4-c4f2-483f-bdfb-6d2b6e6f88c2" providerId="AD" clId="Web-{D36F757D-6EC0-42C4-99FE-B8A7CE7A24C6}" dt="2023-12-06T08:17:30.524" v="732"/>
          <ac:cxnSpMkLst>
            <pc:docMk/>
            <pc:sldMk cId="3615879230" sldId="1000692"/>
            <ac:cxnSpMk id="95" creationId="{3A6DC36E-EA84-A045-A2DF-95A80181965D}"/>
          </ac:cxnSpMkLst>
        </pc:cxnChg>
      </pc:sldChg>
    </pc:docChg>
  </pc:docChgLst>
  <pc:docChgLst>
    <pc:chgData name="Aishwarya Ajaykumar" userId="307b0b44-a00f-4805-9cf2-d060adb91a4b" providerId="ADAL" clId="{B11F1A58-DAB6-47AE-9002-FBF9054F991C}"/>
    <pc:docChg chg="undo custSel addSld delSld modSld sldOrd modMainMaster modSection">
      <pc:chgData name="Aishwarya Ajaykumar" userId="307b0b44-a00f-4805-9cf2-d060adb91a4b" providerId="ADAL" clId="{B11F1A58-DAB6-47AE-9002-FBF9054F991C}" dt="2023-12-06T23:15:55.018" v="702" actId="47"/>
      <pc:docMkLst>
        <pc:docMk/>
      </pc:docMkLst>
      <pc:sldChg chg="addSp delSp modSp mod">
        <pc:chgData name="Aishwarya Ajaykumar" userId="307b0b44-a00f-4805-9cf2-d060adb91a4b" providerId="ADAL" clId="{B11F1A58-DAB6-47AE-9002-FBF9054F991C}" dt="2023-12-06T07:02:49.027" v="466" actId="2711"/>
        <pc:sldMkLst>
          <pc:docMk/>
          <pc:sldMk cId="4084418338" sldId="6539"/>
        </pc:sldMkLst>
        <pc:spChg chg="mod">
          <ac:chgData name="Aishwarya Ajaykumar" userId="307b0b44-a00f-4805-9cf2-d060adb91a4b" providerId="ADAL" clId="{B11F1A58-DAB6-47AE-9002-FBF9054F991C}" dt="2023-12-06T07:02:49.027" v="466" actId="2711"/>
          <ac:spMkLst>
            <pc:docMk/>
            <pc:sldMk cId="4084418338" sldId="6539"/>
            <ac:spMk id="8" creationId="{DD644A06-CD3D-425C-92C0-AC5616495BA7}"/>
          </ac:spMkLst>
        </pc:spChg>
        <pc:spChg chg="mod">
          <ac:chgData name="Aishwarya Ajaykumar" userId="307b0b44-a00f-4805-9cf2-d060adb91a4b" providerId="ADAL" clId="{B11F1A58-DAB6-47AE-9002-FBF9054F991C}" dt="2023-12-06T07:02:49.027" v="466" actId="2711"/>
          <ac:spMkLst>
            <pc:docMk/>
            <pc:sldMk cId="4084418338" sldId="6539"/>
            <ac:spMk id="10" creationId="{AA8E3D54-E354-B994-17A7-682D0374780F}"/>
          </ac:spMkLst>
        </pc:spChg>
        <pc:picChg chg="mod">
          <ac:chgData name="Aishwarya Ajaykumar" userId="307b0b44-a00f-4805-9cf2-d060adb91a4b" providerId="ADAL" clId="{B11F1A58-DAB6-47AE-9002-FBF9054F991C}" dt="2023-12-06T01:20:12.447" v="31" actId="1076"/>
          <ac:picMkLst>
            <pc:docMk/>
            <pc:sldMk cId="4084418338" sldId="6539"/>
            <ac:picMk id="3" creationId="{3F990C73-61FC-B4E0-9DF7-51A0155F25DD}"/>
          </ac:picMkLst>
        </pc:picChg>
        <pc:picChg chg="add del mod">
          <ac:chgData name="Aishwarya Ajaykumar" userId="307b0b44-a00f-4805-9cf2-d060adb91a4b" providerId="ADAL" clId="{B11F1A58-DAB6-47AE-9002-FBF9054F991C}" dt="2023-12-06T01:21:13.538" v="40" actId="21"/>
          <ac:picMkLst>
            <pc:docMk/>
            <pc:sldMk cId="4084418338" sldId="6539"/>
            <ac:picMk id="4" creationId="{F6DDB01A-8CD6-7420-478A-67BB4616BF6A}"/>
          </ac:picMkLst>
        </pc:picChg>
        <pc:picChg chg="add del mod">
          <ac:chgData name="Aishwarya Ajaykumar" userId="307b0b44-a00f-4805-9cf2-d060adb91a4b" providerId="ADAL" clId="{B11F1A58-DAB6-47AE-9002-FBF9054F991C}" dt="2023-12-06T01:21:13.538" v="40" actId="21"/>
          <ac:picMkLst>
            <pc:docMk/>
            <pc:sldMk cId="4084418338" sldId="6539"/>
            <ac:picMk id="7" creationId="{B0CCA108-E22A-25B4-28C2-351D798DB65E}"/>
          </ac:picMkLst>
        </pc:picChg>
        <pc:picChg chg="mod">
          <ac:chgData name="Aishwarya Ajaykumar" userId="307b0b44-a00f-4805-9cf2-d060adb91a4b" providerId="ADAL" clId="{B11F1A58-DAB6-47AE-9002-FBF9054F991C}" dt="2023-12-06T07:02:49.027" v="466" actId="2711"/>
          <ac:picMkLst>
            <pc:docMk/>
            <pc:sldMk cId="4084418338" sldId="6539"/>
            <ac:picMk id="11" creationId="{4887AEEC-9B25-C46B-6BF8-8F7072728D8F}"/>
          </ac:picMkLst>
        </pc:picChg>
        <pc:picChg chg="add del mod">
          <ac:chgData name="Aishwarya Ajaykumar" userId="307b0b44-a00f-4805-9cf2-d060adb91a4b" providerId="ADAL" clId="{B11F1A58-DAB6-47AE-9002-FBF9054F991C}" dt="2023-12-06T01:21:13.538" v="40" actId="21"/>
          <ac:picMkLst>
            <pc:docMk/>
            <pc:sldMk cId="4084418338" sldId="6539"/>
            <ac:picMk id="1026" creationId="{78FA88DD-E5A3-8136-52E0-DC8FCEA95899}"/>
          </ac:picMkLst>
        </pc:picChg>
        <pc:picChg chg="add del mod">
          <ac:chgData name="Aishwarya Ajaykumar" userId="307b0b44-a00f-4805-9cf2-d060adb91a4b" providerId="ADAL" clId="{B11F1A58-DAB6-47AE-9002-FBF9054F991C}" dt="2023-12-06T01:21:13.538" v="40" actId="21"/>
          <ac:picMkLst>
            <pc:docMk/>
            <pc:sldMk cId="4084418338" sldId="6539"/>
            <ac:picMk id="1027" creationId="{42C444E4-0348-F70E-0398-79EDAA9DF0A3}"/>
          </ac:picMkLst>
        </pc:picChg>
        <pc:picChg chg="add del mod">
          <ac:chgData name="Aishwarya Ajaykumar" userId="307b0b44-a00f-4805-9cf2-d060adb91a4b" providerId="ADAL" clId="{B11F1A58-DAB6-47AE-9002-FBF9054F991C}" dt="2023-12-06T01:21:13.538" v="40" actId="21"/>
          <ac:picMkLst>
            <pc:docMk/>
            <pc:sldMk cId="4084418338" sldId="6539"/>
            <ac:picMk id="1028" creationId="{F7138DE8-008B-8AE8-B654-DF47C7DC6CC3}"/>
          </ac:picMkLst>
        </pc:picChg>
        <pc:cxnChg chg="mod">
          <ac:chgData name="Aishwarya Ajaykumar" userId="307b0b44-a00f-4805-9cf2-d060adb91a4b" providerId="ADAL" clId="{B11F1A58-DAB6-47AE-9002-FBF9054F991C}" dt="2023-12-06T07:02:49.027" v="466" actId="2711"/>
          <ac:cxnSpMkLst>
            <pc:docMk/>
            <pc:sldMk cId="4084418338" sldId="6539"/>
            <ac:cxnSpMk id="9" creationId="{DE01BBA7-A5BD-402B-9E43-CC4C0E24B794}"/>
          </ac:cxnSpMkLst>
        </pc:cxnChg>
      </pc:sldChg>
      <pc:sldChg chg="addSp delSp modSp mod">
        <pc:chgData name="Aishwarya Ajaykumar" userId="307b0b44-a00f-4805-9cf2-d060adb91a4b" providerId="ADAL" clId="{B11F1A58-DAB6-47AE-9002-FBF9054F991C}" dt="2023-12-06T07:03:15.410" v="469" actId="2711"/>
        <pc:sldMkLst>
          <pc:docMk/>
          <pc:sldMk cId="546286391" sldId="12245"/>
        </pc:sldMkLst>
        <pc:spChg chg="mod">
          <ac:chgData name="Aishwarya Ajaykumar" userId="307b0b44-a00f-4805-9cf2-d060adb91a4b" providerId="ADAL" clId="{B11F1A58-DAB6-47AE-9002-FBF9054F991C}" dt="2023-12-06T07:03:15.410" v="469" actId="2711"/>
          <ac:spMkLst>
            <pc:docMk/>
            <pc:sldMk cId="546286391" sldId="12245"/>
            <ac:spMk id="2" creationId="{A32EA967-DD3C-DF4D-B5F6-CDA4A1B80B23}"/>
          </ac:spMkLst>
        </pc:spChg>
        <pc:spChg chg="mod">
          <ac:chgData name="Aishwarya Ajaykumar" userId="307b0b44-a00f-4805-9cf2-d060adb91a4b" providerId="ADAL" clId="{B11F1A58-DAB6-47AE-9002-FBF9054F991C}" dt="2023-12-06T07:03:15.410" v="469" actId="2711"/>
          <ac:spMkLst>
            <pc:docMk/>
            <pc:sldMk cId="546286391" sldId="12245"/>
            <ac:spMk id="3" creationId="{B272943F-D797-C648-9177-DA021146C865}"/>
          </ac:spMkLst>
        </pc:spChg>
        <pc:spChg chg="mod">
          <ac:chgData name="Aishwarya Ajaykumar" userId="307b0b44-a00f-4805-9cf2-d060adb91a4b" providerId="ADAL" clId="{B11F1A58-DAB6-47AE-9002-FBF9054F991C}" dt="2023-12-06T07:03:15.410" v="469" actId="2711"/>
          <ac:spMkLst>
            <pc:docMk/>
            <pc:sldMk cId="546286391" sldId="12245"/>
            <ac:spMk id="8" creationId="{A0EE4BDC-01EA-4425-ACE3-8AF064AAC109}"/>
          </ac:spMkLst>
        </pc:spChg>
        <pc:spChg chg="mod">
          <ac:chgData name="Aishwarya Ajaykumar" userId="307b0b44-a00f-4805-9cf2-d060adb91a4b" providerId="ADAL" clId="{B11F1A58-DAB6-47AE-9002-FBF9054F991C}" dt="2023-12-06T07:03:15.410" v="469" actId="2711"/>
          <ac:spMkLst>
            <pc:docMk/>
            <pc:sldMk cId="546286391" sldId="12245"/>
            <ac:spMk id="11" creationId="{ABD8BE04-7303-4048-BB1E-1BB8ED11546D}"/>
          </ac:spMkLst>
        </pc:spChg>
        <pc:spChg chg="mod">
          <ac:chgData name="Aishwarya Ajaykumar" userId="307b0b44-a00f-4805-9cf2-d060adb91a4b" providerId="ADAL" clId="{B11F1A58-DAB6-47AE-9002-FBF9054F991C}" dt="2023-12-06T07:03:15.410" v="469" actId="2711"/>
          <ac:spMkLst>
            <pc:docMk/>
            <pc:sldMk cId="546286391" sldId="12245"/>
            <ac:spMk id="13" creationId="{BBB7DDE9-A6A8-4F4C-A1AA-0A0650465434}"/>
          </ac:spMkLst>
        </pc:spChg>
        <pc:spChg chg="mod">
          <ac:chgData name="Aishwarya Ajaykumar" userId="307b0b44-a00f-4805-9cf2-d060adb91a4b" providerId="ADAL" clId="{B11F1A58-DAB6-47AE-9002-FBF9054F991C}" dt="2023-12-06T07:03:15.410" v="469" actId="2711"/>
          <ac:spMkLst>
            <pc:docMk/>
            <pc:sldMk cId="546286391" sldId="12245"/>
            <ac:spMk id="15" creationId="{4E9AF55B-DF36-7183-F121-8DE6F8FC631B}"/>
          </ac:spMkLst>
        </pc:spChg>
        <pc:spChg chg="mod">
          <ac:chgData name="Aishwarya Ajaykumar" userId="307b0b44-a00f-4805-9cf2-d060adb91a4b" providerId="ADAL" clId="{B11F1A58-DAB6-47AE-9002-FBF9054F991C}" dt="2023-12-06T07:03:15.410" v="469" actId="2711"/>
          <ac:spMkLst>
            <pc:docMk/>
            <pc:sldMk cId="546286391" sldId="12245"/>
            <ac:spMk id="16" creationId="{2734BA79-314B-1767-F5DE-07B873BC3B2B}"/>
          </ac:spMkLst>
        </pc:spChg>
        <pc:spChg chg="mod">
          <ac:chgData name="Aishwarya Ajaykumar" userId="307b0b44-a00f-4805-9cf2-d060adb91a4b" providerId="ADAL" clId="{B11F1A58-DAB6-47AE-9002-FBF9054F991C}" dt="2023-12-06T07:03:15.410" v="469" actId="2711"/>
          <ac:spMkLst>
            <pc:docMk/>
            <pc:sldMk cId="546286391" sldId="12245"/>
            <ac:spMk id="17" creationId="{1332E0DA-3251-D860-482D-EF99E93220F4}"/>
          </ac:spMkLst>
        </pc:spChg>
        <pc:spChg chg="mod">
          <ac:chgData name="Aishwarya Ajaykumar" userId="307b0b44-a00f-4805-9cf2-d060adb91a4b" providerId="ADAL" clId="{B11F1A58-DAB6-47AE-9002-FBF9054F991C}" dt="2023-12-06T07:03:15.410" v="469" actId="2711"/>
          <ac:spMkLst>
            <pc:docMk/>
            <pc:sldMk cId="546286391" sldId="12245"/>
            <ac:spMk id="18" creationId="{D38AA796-2E1D-724F-38BB-B0A5FD35D9AB}"/>
          </ac:spMkLst>
        </pc:spChg>
        <pc:spChg chg="mod">
          <ac:chgData name="Aishwarya Ajaykumar" userId="307b0b44-a00f-4805-9cf2-d060adb91a4b" providerId="ADAL" clId="{B11F1A58-DAB6-47AE-9002-FBF9054F991C}" dt="2023-12-06T07:03:15.410" v="469" actId="2711"/>
          <ac:spMkLst>
            <pc:docMk/>
            <pc:sldMk cId="546286391" sldId="12245"/>
            <ac:spMk id="19" creationId="{9D60982D-59FE-31B8-0C13-15A6E6EE6AEF}"/>
          </ac:spMkLst>
        </pc:spChg>
        <pc:spChg chg="mod">
          <ac:chgData name="Aishwarya Ajaykumar" userId="307b0b44-a00f-4805-9cf2-d060adb91a4b" providerId="ADAL" clId="{B11F1A58-DAB6-47AE-9002-FBF9054F991C}" dt="2023-12-06T07:03:15.410" v="469" actId="2711"/>
          <ac:spMkLst>
            <pc:docMk/>
            <pc:sldMk cId="546286391" sldId="12245"/>
            <ac:spMk id="20" creationId="{B3FEE2EB-0841-0069-BE4E-9CEAA5A77C70}"/>
          </ac:spMkLst>
        </pc:spChg>
        <pc:spChg chg="mod">
          <ac:chgData name="Aishwarya Ajaykumar" userId="307b0b44-a00f-4805-9cf2-d060adb91a4b" providerId="ADAL" clId="{B11F1A58-DAB6-47AE-9002-FBF9054F991C}" dt="2023-12-06T07:03:15.410" v="469" actId="2711"/>
          <ac:spMkLst>
            <pc:docMk/>
            <pc:sldMk cId="546286391" sldId="12245"/>
            <ac:spMk id="21" creationId="{B5D52FB8-8402-D16A-9A2B-085A2C71DBBF}"/>
          </ac:spMkLst>
        </pc:spChg>
        <pc:picChg chg="add mod">
          <ac:chgData name="Aishwarya Ajaykumar" userId="307b0b44-a00f-4805-9cf2-d060adb91a4b" providerId="ADAL" clId="{B11F1A58-DAB6-47AE-9002-FBF9054F991C}" dt="2023-12-06T06:04:56.508" v="243" actId="1037"/>
          <ac:picMkLst>
            <pc:docMk/>
            <pc:sldMk cId="546286391" sldId="12245"/>
            <ac:picMk id="14" creationId="{57B9CE63-BA3A-479E-43A4-4A45C86CE96C}"/>
          </ac:picMkLst>
        </pc:picChg>
        <pc:picChg chg="add mod">
          <ac:chgData name="Aishwarya Ajaykumar" userId="307b0b44-a00f-4805-9cf2-d060adb91a4b" providerId="ADAL" clId="{B11F1A58-DAB6-47AE-9002-FBF9054F991C}" dt="2023-12-06T06:05:04.506" v="244" actId="12788"/>
          <ac:picMkLst>
            <pc:docMk/>
            <pc:sldMk cId="546286391" sldId="12245"/>
            <ac:picMk id="23" creationId="{A693D261-A3DC-DC83-B91C-A7E6D5C94604}"/>
          </ac:picMkLst>
        </pc:picChg>
        <pc:picChg chg="del">
          <ac:chgData name="Aishwarya Ajaykumar" userId="307b0b44-a00f-4805-9cf2-d060adb91a4b" providerId="ADAL" clId="{B11F1A58-DAB6-47AE-9002-FBF9054F991C}" dt="2023-12-06T05:54:02.144" v="42" actId="478"/>
          <ac:picMkLst>
            <pc:docMk/>
            <pc:sldMk cId="546286391" sldId="12245"/>
            <ac:picMk id="25" creationId="{EFD501E1-7CF7-97BB-7B30-477DB386172A}"/>
          </ac:picMkLst>
        </pc:picChg>
        <pc:picChg chg="add mod">
          <ac:chgData name="Aishwarya Ajaykumar" userId="307b0b44-a00f-4805-9cf2-d060adb91a4b" providerId="ADAL" clId="{B11F1A58-DAB6-47AE-9002-FBF9054F991C}" dt="2023-12-06T06:04:46.228" v="227" actId="1038"/>
          <ac:picMkLst>
            <pc:docMk/>
            <pc:sldMk cId="546286391" sldId="12245"/>
            <ac:picMk id="26" creationId="{A59BB36B-8019-2C7B-E745-33DF5D3A516F}"/>
          </ac:picMkLst>
        </pc:picChg>
        <pc:picChg chg="del">
          <ac:chgData name="Aishwarya Ajaykumar" userId="307b0b44-a00f-4805-9cf2-d060adb91a4b" providerId="ADAL" clId="{B11F1A58-DAB6-47AE-9002-FBF9054F991C}" dt="2023-12-06T05:54:14.694" v="49" actId="478"/>
          <ac:picMkLst>
            <pc:docMk/>
            <pc:sldMk cId="546286391" sldId="12245"/>
            <ac:picMk id="27" creationId="{736D1628-FDDD-7E2F-C273-746100631A02}"/>
          </ac:picMkLst>
        </pc:picChg>
        <pc:picChg chg="del">
          <ac:chgData name="Aishwarya Ajaykumar" userId="307b0b44-a00f-4805-9cf2-d060adb91a4b" providerId="ADAL" clId="{B11F1A58-DAB6-47AE-9002-FBF9054F991C}" dt="2023-12-06T05:56:37.446" v="64" actId="478"/>
          <ac:picMkLst>
            <pc:docMk/>
            <pc:sldMk cId="546286391" sldId="12245"/>
            <ac:picMk id="29" creationId="{EDB01B61-3C1A-D9B9-E4F2-90567731CC39}"/>
          </ac:picMkLst>
        </pc:picChg>
        <pc:picChg chg="add del">
          <ac:chgData name="Aishwarya Ajaykumar" userId="307b0b44-a00f-4805-9cf2-d060adb91a4b" providerId="ADAL" clId="{B11F1A58-DAB6-47AE-9002-FBF9054F991C}" dt="2023-12-06T05:57:34.708" v="72" actId="22"/>
          <ac:picMkLst>
            <pc:docMk/>
            <pc:sldMk cId="546286391" sldId="12245"/>
            <ac:picMk id="30" creationId="{3E4C8423-3C42-F761-040F-038998D129B2}"/>
          </ac:picMkLst>
        </pc:picChg>
        <pc:picChg chg="del">
          <ac:chgData name="Aishwarya Ajaykumar" userId="307b0b44-a00f-4805-9cf2-d060adb91a4b" providerId="ADAL" clId="{B11F1A58-DAB6-47AE-9002-FBF9054F991C}" dt="2023-12-06T05:57:32.593" v="70" actId="478"/>
          <ac:picMkLst>
            <pc:docMk/>
            <pc:sldMk cId="546286391" sldId="12245"/>
            <ac:picMk id="31" creationId="{2FD6595D-5D6F-0CB6-DF67-C304B564F2D7}"/>
          </ac:picMkLst>
        </pc:picChg>
        <pc:picChg chg="del">
          <ac:chgData name="Aishwarya Ajaykumar" userId="307b0b44-a00f-4805-9cf2-d060adb91a4b" providerId="ADAL" clId="{B11F1A58-DAB6-47AE-9002-FBF9054F991C}" dt="2023-12-06T05:58:43.985" v="82" actId="478"/>
          <ac:picMkLst>
            <pc:docMk/>
            <pc:sldMk cId="546286391" sldId="12245"/>
            <ac:picMk id="33" creationId="{3A1D1943-4C9B-63F7-FD3F-7AE391B6A3BE}"/>
          </ac:picMkLst>
        </pc:picChg>
        <pc:picChg chg="add del">
          <ac:chgData name="Aishwarya Ajaykumar" userId="307b0b44-a00f-4805-9cf2-d060adb91a4b" providerId="ADAL" clId="{B11F1A58-DAB6-47AE-9002-FBF9054F991C}" dt="2023-12-06T05:57:42.336" v="74" actId="22"/>
          <ac:picMkLst>
            <pc:docMk/>
            <pc:sldMk cId="546286391" sldId="12245"/>
            <ac:picMk id="34" creationId="{0771D585-085D-3A5C-01DC-F3A500EEA49F}"/>
          </ac:picMkLst>
        </pc:picChg>
        <pc:picChg chg="del">
          <ac:chgData name="Aishwarya Ajaykumar" userId="307b0b44-a00f-4805-9cf2-d060adb91a4b" providerId="ADAL" clId="{B11F1A58-DAB6-47AE-9002-FBF9054F991C}" dt="2023-12-06T05:58:13.975" v="78" actId="478"/>
          <ac:picMkLst>
            <pc:docMk/>
            <pc:sldMk cId="546286391" sldId="12245"/>
            <ac:picMk id="35" creationId="{8D94F4DF-B08E-E768-CE45-33113493D01B}"/>
          </ac:picMkLst>
        </pc:picChg>
        <pc:picChg chg="add mod">
          <ac:chgData name="Aishwarya Ajaykumar" userId="307b0b44-a00f-4805-9cf2-d060adb91a4b" providerId="ADAL" clId="{B11F1A58-DAB6-47AE-9002-FBF9054F991C}" dt="2023-12-06T06:04:56.508" v="243" actId="1037"/>
          <ac:picMkLst>
            <pc:docMk/>
            <pc:sldMk cId="546286391" sldId="12245"/>
            <ac:picMk id="37" creationId="{A91255F6-9733-D7E1-4311-3FB8571B72BD}"/>
          </ac:picMkLst>
        </pc:picChg>
        <pc:picChg chg="add mod">
          <ac:chgData name="Aishwarya Ajaykumar" userId="307b0b44-a00f-4805-9cf2-d060adb91a4b" providerId="ADAL" clId="{B11F1A58-DAB6-47AE-9002-FBF9054F991C}" dt="2023-12-06T06:05:04.506" v="244" actId="12788"/>
          <ac:picMkLst>
            <pc:docMk/>
            <pc:sldMk cId="546286391" sldId="12245"/>
            <ac:picMk id="39" creationId="{CD06AA5E-F57C-AE74-D2EA-E3584898A892}"/>
          </ac:picMkLst>
        </pc:picChg>
        <pc:picChg chg="add mod">
          <ac:chgData name="Aishwarya Ajaykumar" userId="307b0b44-a00f-4805-9cf2-d060adb91a4b" providerId="ADAL" clId="{B11F1A58-DAB6-47AE-9002-FBF9054F991C}" dt="2023-12-06T06:04:46.228" v="227" actId="1038"/>
          <ac:picMkLst>
            <pc:docMk/>
            <pc:sldMk cId="546286391" sldId="12245"/>
            <ac:picMk id="41" creationId="{209B6889-EA6E-516E-5BAC-447E510E7F7A}"/>
          </ac:picMkLst>
        </pc:picChg>
      </pc:sldChg>
      <pc:sldChg chg="modSp mod">
        <pc:chgData name="Aishwarya Ajaykumar" userId="307b0b44-a00f-4805-9cf2-d060adb91a4b" providerId="ADAL" clId="{B11F1A58-DAB6-47AE-9002-FBF9054F991C}" dt="2023-12-06T07:03:25.045" v="470" actId="2711"/>
        <pc:sldMkLst>
          <pc:docMk/>
          <pc:sldMk cId="3481017096" sldId="12247"/>
        </pc:sldMkLst>
        <pc:spChg chg="mod">
          <ac:chgData name="Aishwarya Ajaykumar" userId="307b0b44-a00f-4805-9cf2-d060adb91a4b" providerId="ADAL" clId="{B11F1A58-DAB6-47AE-9002-FBF9054F991C}" dt="2023-12-06T07:03:25.045" v="470" actId="2711"/>
          <ac:spMkLst>
            <pc:docMk/>
            <pc:sldMk cId="3481017096" sldId="12247"/>
            <ac:spMk id="4" creationId="{EA5641B2-654B-437F-8FD9-33A93093B20C}"/>
          </ac:spMkLst>
        </pc:spChg>
      </pc:sldChg>
      <pc:sldChg chg="modSp mod">
        <pc:chgData name="Aishwarya Ajaykumar" userId="307b0b44-a00f-4805-9cf2-d060adb91a4b" providerId="ADAL" clId="{B11F1A58-DAB6-47AE-9002-FBF9054F991C}" dt="2023-12-06T06:58:49.426" v="422" actId="2711"/>
        <pc:sldMkLst>
          <pc:docMk/>
          <pc:sldMk cId="411516687" sldId="12273"/>
        </pc:sldMkLst>
        <pc:spChg chg="mod">
          <ac:chgData name="Aishwarya Ajaykumar" userId="307b0b44-a00f-4805-9cf2-d060adb91a4b" providerId="ADAL" clId="{B11F1A58-DAB6-47AE-9002-FBF9054F991C}" dt="2023-12-06T06:58:49.426" v="422" actId="2711"/>
          <ac:spMkLst>
            <pc:docMk/>
            <pc:sldMk cId="411516687" sldId="12273"/>
            <ac:spMk id="2" creationId="{588FFD8D-BE51-0747-B6C3-3EB8019C755E}"/>
          </ac:spMkLst>
        </pc:spChg>
        <pc:spChg chg="mod">
          <ac:chgData name="Aishwarya Ajaykumar" userId="307b0b44-a00f-4805-9cf2-d060adb91a4b" providerId="ADAL" clId="{B11F1A58-DAB6-47AE-9002-FBF9054F991C}" dt="2023-12-06T06:58:49.426" v="422" actId="2711"/>
          <ac:spMkLst>
            <pc:docMk/>
            <pc:sldMk cId="411516687" sldId="12273"/>
            <ac:spMk id="4" creationId="{D551EFC9-C26B-0740-B055-EE0A0A658DA6}"/>
          </ac:spMkLst>
        </pc:spChg>
        <pc:spChg chg="mod">
          <ac:chgData name="Aishwarya Ajaykumar" userId="307b0b44-a00f-4805-9cf2-d060adb91a4b" providerId="ADAL" clId="{B11F1A58-DAB6-47AE-9002-FBF9054F991C}" dt="2023-12-06T06:58:49.426" v="422" actId="2711"/>
          <ac:spMkLst>
            <pc:docMk/>
            <pc:sldMk cId="411516687" sldId="12273"/>
            <ac:spMk id="8" creationId="{628EEA44-14F9-BB44-9E6A-593375148051}"/>
          </ac:spMkLst>
        </pc:spChg>
        <pc:spChg chg="mod">
          <ac:chgData name="Aishwarya Ajaykumar" userId="307b0b44-a00f-4805-9cf2-d060adb91a4b" providerId="ADAL" clId="{B11F1A58-DAB6-47AE-9002-FBF9054F991C}" dt="2023-12-06T06:58:49.426" v="422" actId="2711"/>
          <ac:spMkLst>
            <pc:docMk/>
            <pc:sldMk cId="411516687" sldId="12273"/>
            <ac:spMk id="10" creationId="{9740DD34-1904-914E-94C3-9647669167D2}"/>
          </ac:spMkLst>
        </pc:spChg>
        <pc:spChg chg="mod">
          <ac:chgData name="Aishwarya Ajaykumar" userId="307b0b44-a00f-4805-9cf2-d060adb91a4b" providerId="ADAL" clId="{B11F1A58-DAB6-47AE-9002-FBF9054F991C}" dt="2023-12-06T06:58:49.426" v="422" actId="2711"/>
          <ac:spMkLst>
            <pc:docMk/>
            <pc:sldMk cId="411516687" sldId="12273"/>
            <ac:spMk id="13" creationId="{EB1CDB92-5235-784F-9384-9EF6241B2B85}"/>
          </ac:spMkLst>
        </pc:spChg>
        <pc:spChg chg="mod">
          <ac:chgData name="Aishwarya Ajaykumar" userId="307b0b44-a00f-4805-9cf2-d060adb91a4b" providerId="ADAL" clId="{B11F1A58-DAB6-47AE-9002-FBF9054F991C}" dt="2023-12-06T06:58:49.426" v="422" actId="2711"/>
          <ac:spMkLst>
            <pc:docMk/>
            <pc:sldMk cId="411516687" sldId="12273"/>
            <ac:spMk id="15" creationId="{6052BA87-34D5-2C41-B9EB-85F56C655936}"/>
          </ac:spMkLst>
        </pc:spChg>
        <pc:spChg chg="mod">
          <ac:chgData name="Aishwarya Ajaykumar" userId="307b0b44-a00f-4805-9cf2-d060adb91a4b" providerId="ADAL" clId="{B11F1A58-DAB6-47AE-9002-FBF9054F991C}" dt="2023-12-06T06:58:49.426" v="422" actId="2711"/>
          <ac:spMkLst>
            <pc:docMk/>
            <pc:sldMk cId="411516687" sldId="12273"/>
            <ac:spMk id="16" creationId="{061B0CB6-106D-994D-80A9-496AEF9E2BE4}"/>
          </ac:spMkLst>
        </pc:spChg>
        <pc:spChg chg="mod">
          <ac:chgData name="Aishwarya Ajaykumar" userId="307b0b44-a00f-4805-9cf2-d060adb91a4b" providerId="ADAL" clId="{B11F1A58-DAB6-47AE-9002-FBF9054F991C}" dt="2023-12-06T06:58:49.426" v="422" actId="2711"/>
          <ac:spMkLst>
            <pc:docMk/>
            <pc:sldMk cId="411516687" sldId="12273"/>
            <ac:spMk id="19" creationId="{2EFBF743-B851-5548-899A-AAEAE14B08C7}"/>
          </ac:spMkLst>
        </pc:spChg>
        <pc:spChg chg="mod">
          <ac:chgData name="Aishwarya Ajaykumar" userId="307b0b44-a00f-4805-9cf2-d060adb91a4b" providerId="ADAL" clId="{B11F1A58-DAB6-47AE-9002-FBF9054F991C}" dt="2023-12-06T06:58:49.426" v="422" actId="2711"/>
          <ac:spMkLst>
            <pc:docMk/>
            <pc:sldMk cId="411516687" sldId="12273"/>
            <ac:spMk id="20" creationId="{76474C40-DF3D-2045-9C9C-5369C243B03D}"/>
          </ac:spMkLst>
        </pc:spChg>
        <pc:spChg chg="mod">
          <ac:chgData name="Aishwarya Ajaykumar" userId="307b0b44-a00f-4805-9cf2-d060adb91a4b" providerId="ADAL" clId="{B11F1A58-DAB6-47AE-9002-FBF9054F991C}" dt="2023-12-06T06:58:49.426" v="422" actId="2711"/>
          <ac:spMkLst>
            <pc:docMk/>
            <pc:sldMk cId="411516687" sldId="12273"/>
            <ac:spMk id="21" creationId="{E4595571-0031-6942-85F3-9CF1D4D2E3CA}"/>
          </ac:spMkLst>
        </pc:spChg>
        <pc:spChg chg="mod">
          <ac:chgData name="Aishwarya Ajaykumar" userId="307b0b44-a00f-4805-9cf2-d060adb91a4b" providerId="ADAL" clId="{B11F1A58-DAB6-47AE-9002-FBF9054F991C}" dt="2023-12-06T06:58:49.426" v="422" actId="2711"/>
          <ac:spMkLst>
            <pc:docMk/>
            <pc:sldMk cId="411516687" sldId="12273"/>
            <ac:spMk id="23" creationId="{761952B5-5C69-FA4A-A0E2-0E5568CF4ED8}"/>
          </ac:spMkLst>
        </pc:spChg>
        <pc:spChg chg="mod">
          <ac:chgData name="Aishwarya Ajaykumar" userId="307b0b44-a00f-4805-9cf2-d060adb91a4b" providerId="ADAL" clId="{B11F1A58-DAB6-47AE-9002-FBF9054F991C}" dt="2023-12-06T06:58:49.426" v="422" actId="2711"/>
          <ac:spMkLst>
            <pc:docMk/>
            <pc:sldMk cId="411516687" sldId="12273"/>
            <ac:spMk id="24" creationId="{0E68F990-99BF-D441-AF8E-B00FE0FB902B}"/>
          </ac:spMkLst>
        </pc:spChg>
        <pc:spChg chg="mod">
          <ac:chgData name="Aishwarya Ajaykumar" userId="307b0b44-a00f-4805-9cf2-d060adb91a4b" providerId="ADAL" clId="{B11F1A58-DAB6-47AE-9002-FBF9054F991C}" dt="2023-12-06T06:58:49.426" v="422" actId="2711"/>
          <ac:spMkLst>
            <pc:docMk/>
            <pc:sldMk cId="411516687" sldId="12273"/>
            <ac:spMk id="27" creationId="{E948CFC9-A453-1541-8380-0FE5A87E94F3}"/>
          </ac:spMkLst>
        </pc:spChg>
        <pc:spChg chg="mod">
          <ac:chgData name="Aishwarya Ajaykumar" userId="307b0b44-a00f-4805-9cf2-d060adb91a4b" providerId="ADAL" clId="{B11F1A58-DAB6-47AE-9002-FBF9054F991C}" dt="2023-12-06T06:58:49.426" v="422" actId="2711"/>
          <ac:spMkLst>
            <pc:docMk/>
            <pc:sldMk cId="411516687" sldId="12273"/>
            <ac:spMk id="28" creationId="{7C424E8D-2C6F-1E41-9F48-E574953AED1B}"/>
          </ac:spMkLst>
        </pc:spChg>
        <pc:spChg chg="mod">
          <ac:chgData name="Aishwarya Ajaykumar" userId="307b0b44-a00f-4805-9cf2-d060adb91a4b" providerId="ADAL" clId="{B11F1A58-DAB6-47AE-9002-FBF9054F991C}" dt="2023-12-06T06:58:49.426" v="422" actId="2711"/>
          <ac:spMkLst>
            <pc:docMk/>
            <pc:sldMk cId="411516687" sldId="12273"/>
            <ac:spMk id="29" creationId="{3704770D-25E2-7F4F-B4AC-CB96A8BB9925}"/>
          </ac:spMkLst>
        </pc:spChg>
        <pc:spChg chg="mod">
          <ac:chgData name="Aishwarya Ajaykumar" userId="307b0b44-a00f-4805-9cf2-d060adb91a4b" providerId="ADAL" clId="{B11F1A58-DAB6-47AE-9002-FBF9054F991C}" dt="2023-12-06T06:58:49.426" v="422" actId="2711"/>
          <ac:spMkLst>
            <pc:docMk/>
            <pc:sldMk cId="411516687" sldId="12273"/>
            <ac:spMk id="31" creationId="{D5177E7F-C4B7-F442-AF2C-2CA116141771}"/>
          </ac:spMkLst>
        </pc:spChg>
        <pc:spChg chg="mod">
          <ac:chgData name="Aishwarya Ajaykumar" userId="307b0b44-a00f-4805-9cf2-d060adb91a4b" providerId="ADAL" clId="{B11F1A58-DAB6-47AE-9002-FBF9054F991C}" dt="2023-12-06T06:58:49.426" v="422" actId="2711"/>
          <ac:spMkLst>
            <pc:docMk/>
            <pc:sldMk cId="411516687" sldId="12273"/>
            <ac:spMk id="32" creationId="{7ECE9A0C-6C0A-2E41-9584-3DF667BE41F6}"/>
          </ac:spMkLst>
        </pc:spChg>
        <pc:spChg chg="mod">
          <ac:chgData name="Aishwarya Ajaykumar" userId="307b0b44-a00f-4805-9cf2-d060adb91a4b" providerId="ADAL" clId="{B11F1A58-DAB6-47AE-9002-FBF9054F991C}" dt="2023-12-06T06:58:49.426" v="422" actId="2711"/>
          <ac:spMkLst>
            <pc:docMk/>
            <pc:sldMk cId="411516687" sldId="12273"/>
            <ac:spMk id="33" creationId="{CE3B003E-24BF-E443-BD78-4B60C7D99FE5}"/>
          </ac:spMkLst>
        </pc:spChg>
        <pc:spChg chg="mod">
          <ac:chgData name="Aishwarya Ajaykumar" userId="307b0b44-a00f-4805-9cf2-d060adb91a4b" providerId="ADAL" clId="{B11F1A58-DAB6-47AE-9002-FBF9054F991C}" dt="2023-12-06T06:58:49.426" v="422" actId="2711"/>
          <ac:spMkLst>
            <pc:docMk/>
            <pc:sldMk cId="411516687" sldId="12273"/>
            <ac:spMk id="34" creationId="{D77F06FF-6555-B045-9CDF-435392DD1A2B}"/>
          </ac:spMkLst>
        </pc:spChg>
        <pc:spChg chg="mod">
          <ac:chgData name="Aishwarya Ajaykumar" userId="307b0b44-a00f-4805-9cf2-d060adb91a4b" providerId="ADAL" clId="{B11F1A58-DAB6-47AE-9002-FBF9054F991C}" dt="2023-12-06T06:58:49.426" v="422" actId="2711"/>
          <ac:spMkLst>
            <pc:docMk/>
            <pc:sldMk cId="411516687" sldId="12273"/>
            <ac:spMk id="35" creationId="{F8BFB8BB-54BA-7C4D-9ADF-0DAAFD0D494C}"/>
          </ac:spMkLst>
        </pc:spChg>
        <pc:spChg chg="mod">
          <ac:chgData name="Aishwarya Ajaykumar" userId="307b0b44-a00f-4805-9cf2-d060adb91a4b" providerId="ADAL" clId="{B11F1A58-DAB6-47AE-9002-FBF9054F991C}" dt="2023-12-06T06:58:49.426" v="422" actId="2711"/>
          <ac:spMkLst>
            <pc:docMk/>
            <pc:sldMk cId="411516687" sldId="12273"/>
            <ac:spMk id="36" creationId="{B696C28E-94AA-014D-ABB0-07774944E05F}"/>
          </ac:spMkLst>
        </pc:spChg>
        <pc:spChg chg="mod">
          <ac:chgData name="Aishwarya Ajaykumar" userId="307b0b44-a00f-4805-9cf2-d060adb91a4b" providerId="ADAL" clId="{B11F1A58-DAB6-47AE-9002-FBF9054F991C}" dt="2023-12-06T06:58:49.426" v="422" actId="2711"/>
          <ac:spMkLst>
            <pc:docMk/>
            <pc:sldMk cId="411516687" sldId="12273"/>
            <ac:spMk id="37" creationId="{39CBFEE3-F6B8-2248-88C5-977FEE79BDB0}"/>
          </ac:spMkLst>
        </pc:spChg>
        <pc:spChg chg="mod">
          <ac:chgData name="Aishwarya Ajaykumar" userId="307b0b44-a00f-4805-9cf2-d060adb91a4b" providerId="ADAL" clId="{B11F1A58-DAB6-47AE-9002-FBF9054F991C}" dt="2023-12-06T06:58:49.426" v="422" actId="2711"/>
          <ac:spMkLst>
            <pc:docMk/>
            <pc:sldMk cId="411516687" sldId="12273"/>
            <ac:spMk id="38" creationId="{B08327B8-A1ED-204E-BD4A-E7AE4EEA2752}"/>
          </ac:spMkLst>
        </pc:spChg>
        <pc:spChg chg="mod">
          <ac:chgData name="Aishwarya Ajaykumar" userId="307b0b44-a00f-4805-9cf2-d060adb91a4b" providerId="ADAL" clId="{B11F1A58-DAB6-47AE-9002-FBF9054F991C}" dt="2023-12-06T06:58:49.426" v="422" actId="2711"/>
          <ac:spMkLst>
            <pc:docMk/>
            <pc:sldMk cId="411516687" sldId="12273"/>
            <ac:spMk id="39" creationId="{18917C44-5038-9642-9C80-B9A735E3BE62}"/>
          </ac:spMkLst>
        </pc:spChg>
        <pc:spChg chg="mod">
          <ac:chgData name="Aishwarya Ajaykumar" userId="307b0b44-a00f-4805-9cf2-d060adb91a4b" providerId="ADAL" clId="{B11F1A58-DAB6-47AE-9002-FBF9054F991C}" dt="2023-12-06T06:58:49.426" v="422" actId="2711"/>
          <ac:spMkLst>
            <pc:docMk/>
            <pc:sldMk cId="411516687" sldId="12273"/>
            <ac:spMk id="49" creationId="{7890C52F-BE78-6744-8845-A14CA1237C3F}"/>
          </ac:spMkLst>
        </pc:spChg>
        <pc:grpChg chg="mod">
          <ac:chgData name="Aishwarya Ajaykumar" userId="307b0b44-a00f-4805-9cf2-d060adb91a4b" providerId="ADAL" clId="{B11F1A58-DAB6-47AE-9002-FBF9054F991C}" dt="2023-12-06T06:58:38.718" v="421" actId="1076"/>
          <ac:grpSpMkLst>
            <pc:docMk/>
            <pc:sldMk cId="411516687" sldId="12273"/>
            <ac:grpSpMk id="44" creationId="{E45414C0-B855-3845-B960-3C1590C86A39}"/>
          </ac:grpSpMkLst>
        </pc:grpChg>
      </pc:sldChg>
      <pc:sldChg chg="addSp delSp modSp mod">
        <pc:chgData name="Aishwarya Ajaykumar" userId="307b0b44-a00f-4805-9cf2-d060adb91a4b" providerId="ADAL" clId="{B11F1A58-DAB6-47AE-9002-FBF9054F991C}" dt="2023-12-06T07:03:33.344" v="471" actId="2711"/>
        <pc:sldMkLst>
          <pc:docMk/>
          <pc:sldMk cId="3929379222" sldId="12284"/>
        </pc:sldMkLst>
        <pc:spChg chg="add mod">
          <ac:chgData name="Aishwarya Ajaykumar" userId="307b0b44-a00f-4805-9cf2-d060adb91a4b" providerId="ADAL" clId="{B11F1A58-DAB6-47AE-9002-FBF9054F991C}" dt="2023-12-06T07:03:33.344" v="471" actId="2711"/>
          <ac:spMkLst>
            <pc:docMk/>
            <pc:sldMk cId="3929379222" sldId="12284"/>
            <ac:spMk id="2" creationId="{7F709F51-5472-3722-D513-D28F6BD5D87F}"/>
          </ac:spMkLst>
        </pc:spChg>
        <pc:spChg chg="add del">
          <ac:chgData name="Aishwarya Ajaykumar" userId="307b0b44-a00f-4805-9cf2-d060adb91a4b" providerId="ADAL" clId="{B11F1A58-DAB6-47AE-9002-FBF9054F991C}" dt="2023-12-06T06:11:54.209" v="261" actId="478"/>
          <ac:spMkLst>
            <pc:docMk/>
            <pc:sldMk cId="3929379222" sldId="12284"/>
            <ac:spMk id="3" creationId="{61891A4C-E9B9-3FBD-FB25-7DC2E9C6371F}"/>
          </ac:spMkLst>
        </pc:spChg>
        <pc:spChg chg="mod">
          <ac:chgData name="Aishwarya Ajaykumar" userId="307b0b44-a00f-4805-9cf2-d060adb91a4b" providerId="ADAL" clId="{B11F1A58-DAB6-47AE-9002-FBF9054F991C}" dt="2023-12-06T07:03:33.344" v="471" actId="2711"/>
          <ac:spMkLst>
            <pc:docMk/>
            <pc:sldMk cId="3929379222" sldId="12284"/>
            <ac:spMk id="4" creationId="{C9FDB6C6-228D-D44D-8773-DEB28FB4B557}"/>
          </ac:spMkLst>
        </pc:spChg>
        <pc:spChg chg="add mod ord">
          <ac:chgData name="Aishwarya Ajaykumar" userId="307b0b44-a00f-4805-9cf2-d060adb91a4b" providerId="ADAL" clId="{B11F1A58-DAB6-47AE-9002-FBF9054F991C}" dt="2023-12-06T07:03:33.344" v="471" actId="2711"/>
          <ac:spMkLst>
            <pc:docMk/>
            <pc:sldMk cId="3929379222" sldId="12284"/>
            <ac:spMk id="5" creationId="{B2522E93-194D-23D6-34EC-4276AAB3C57D}"/>
          </ac:spMkLst>
        </pc:spChg>
        <pc:spChg chg="add mod ord">
          <ac:chgData name="Aishwarya Ajaykumar" userId="307b0b44-a00f-4805-9cf2-d060adb91a4b" providerId="ADAL" clId="{B11F1A58-DAB6-47AE-9002-FBF9054F991C}" dt="2023-12-06T07:03:33.344" v="471" actId="2711"/>
          <ac:spMkLst>
            <pc:docMk/>
            <pc:sldMk cId="3929379222" sldId="12284"/>
            <ac:spMk id="7" creationId="{525F9BCF-9BBE-C30D-9DF3-0C92D989E408}"/>
          </ac:spMkLst>
        </pc:spChg>
        <pc:spChg chg="mod">
          <ac:chgData name="Aishwarya Ajaykumar" userId="307b0b44-a00f-4805-9cf2-d060adb91a4b" providerId="ADAL" clId="{B11F1A58-DAB6-47AE-9002-FBF9054F991C}" dt="2023-12-06T07:03:33.344" v="471" actId="2711"/>
          <ac:spMkLst>
            <pc:docMk/>
            <pc:sldMk cId="3929379222" sldId="12284"/>
            <ac:spMk id="8" creationId="{FDC4B7A3-65A3-568B-5D1B-77A581C55971}"/>
          </ac:spMkLst>
        </pc:spChg>
        <pc:spChg chg="add mod ord">
          <ac:chgData name="Aishwarya Ajaykumar" userId="307b0b44-a00f-4805-9cf2-d060adb91a4b" providerId="ADAL" clId="{B11F1A58-DAB6-47AE-9002-FBF9054F991C}" dt="2023-12-06T07:03:33.344" v="471" actId="2711"/>
          <ac:spMkLst>
            <pc:docMk/>
            <pc:sldMk cId="3929379222" sldId="12284"/>
            <ac:spMk id="9" creationId="{C3F0C438-45F3-51B8-D9AB-7A4DB4D3D62A}"/>
          </ac:spMkLst>
        </pc:spChg>
        <pc:spChg chg="mod">
          <ac:chgData name="Aishwarya Ajaykumar" userId="307b0b44-a00f-4805-9cf2-d060adb91a4b" providerId="ADAL" clId="{B11F1A58-DAB6-47AE-9002-FBF9054F991C}" dt="2023-12-06T07:03:33.344" v="471" actId="2711"/>
          <ac:spMkLst>
            <pc:docMk/>
            <pc:sldMk cId="3929379222" sldId="12284"/>
            <ac:spMk id="10" creationId="{157861C0-8D3C-AF6D-7113-141916D1F223}"/>
          </ac:spMkLst>
        </pc:spChg>
        <pc:spChg chg="add mod">
          <ac:chgData name="Aishwarya Ajaykumar" userId="307b0b44-a00f-4805-9cf2-d060adb91a4b" providerId="ADAL" clId="{B11F1A58-DAB6-47AE-9002-FBF9054F991C}" dt="2023-12-06T07:03:33.344" v="471" actId="2711"/>
          <ac:spMkLst>
            <pc:docMk/>
            <pc:sldMk cId="3929379222" sldId="12284"/>
            <ac:spMk id="11" creationId="{C0200478-AA69-58DC-9D72-29E563B44C25}"/>
          </ac:spMkLst>
        </pc:spChg>
        <pc:spChg chg="add mod">
          <ac:chgData name="Aishwarya Ajaykumar" userId="307b0b44-a00f-4805-9cf2-d060adb91a4b" providerId="ADAL" clId="{B11F1A58-DAB6-47AE-9002-FBF9054F991C}" dt="2023-12-06T07:03:33.344" v="471" actId="2711"/>
          <ac:spMkLst>
            <pc:docMk/>
            <pc:sldMk cId="3929379222" sldId="12284"/>
            <ac:spMk id="13" creationId="{3806F840-7D83-82AD-8641-D7D9829E3E3F}"/>
          </ac:spMkLst>
        </pc:spChg>
        <pc:spChg chg="mod">
          <ac:chgData name="Aishwarya Ajaykumar" userId="307b0b44-a00f-4805-9cf2-d060adb91a4b" providerId="ADAL" clId="{B11F1A58-DAB6-47AE-9002-FBF9054F991C}" dt="2023-12-06T07:03:33.344" v="471" actId="2711"/>
          <ac:spMkLst>
            <pc:docMk/>
            <pc:sldMk cId="3929379222" sldId="12284"/>
            <ac:spMk id="32" creationId="{4E245B6E-213B-C89E-ECE6-CC2509E08FE0}"/>
          </ac:spMkLst>
        </pc:spChg>
        <pc:spChg chg="mod">
          <ac:chgData name="Aishwarya Ajaykumar" userId="307b0b44-a00f-4805-9cf2-d060adb91a4b" providerId="ADAL" clId="{B11F1A58-DAB6-47AE-9002-FBF9054F991C}" dt="2023-12-06T07:03:33.344" v="471" actId="2711"/>
          <ac:spMkLst>
            <pc:docMk/>
            <pc:sldMk cId="3929379222" sldId="12284"/>
            <ac:spMk id="33" creationId="{8501AF86-24D4-715E-03E0-50821A2B04DA}"/>
          </ac:spMkLst>
        </pc:spChg>
        <pc:spChg chg="mod ord">
          <ac:chgData name="Aishwarya Ajaykumar" userId="307b0b44-a00f-4805-9cf2-d060adb91a4b" providerId="ADAL" clId="{B11F1A58-DAB6-47AE-9002-FBF9054F991C}" dt="2023-12-06T07:03:33.344" v="471" actId="2711"/>
          <ac:spMkLst>
            <pc:docMk/>
            <pc:sldMk cId="3929379222" sldId="12284"/>
            <ac:spMk id="36" creationId="{37DAD04B-025C-01D9-F5F5-913498C104FA}"/>
          </ac:spMkLst>
        </pc:spChg>
        <pc:spChg chg="mod">
          <ac:chgData name="Aishwarya Ajaykumar" userId="307b0b44-a00f-4805-9cf2-d060adb91a4b" providerId="ADAL" clId="{B11F1A58-DAB6-47AE-9002-FBF9054F991C}" dt="2023-12-06T07:03:33.344" v="471" actId="2711"/>
          <ac:spMkLst>
            <pc:docMk/>
            <pc:sldMk cId="3929379222" sldId="12284"/>
            <ac:spMk id="38" creationId="{D3095CE7-56E1-F01B-C9ED-3CABFFE2E4CE}"/>
          </ac:spMkLst>
        </pc:spChg>
        <pc:spChg chg="mod ord">
          <ac:chgData name="Aishwarya Ajaykumar" userId="307b0b44-a00f-4805-9cf2-d060adb91a4b" providerId="ADAL" clId="{B11F1A58-DAB6-47AE-9002-FBF9054F991C}" dt="2023-12-06T07:03:33.344" v="471" actId="2711"/>
          <ac:spMkLst>
            <pc:docMk/>
            <pc:sldMk cId="3929379222" sldId="12284"/>
            <ac:spMk id="39" creationId="{0B8C2353-6B26-601A-F7E2-4D935A016A0B}"/>
          </ac:spMkLst>
        </pc:spChg>
        <pc:spChg chg="mod ord">
          <ac:chgData name="Aishwarya Ajaykumar" userId="307b0b44-a00f-4805-9cf2-d060adb91a4b" providerId="ADAL" clId="{B11F1A58-DAB6-47AE-9002-FBF9054F991C}" dt="2023-12-06T07:03:33.344" v="471" actId="2711"/>
          <ac:spMkLst>
            <pc:docMk/>
            <pc:sldMk cId="3929379222" sldId="12284"/>
            <ac:spMk id="40" creationId="{301B0053-764E-42BA-27BA-81CF6A6C3252}"/>
          </ac:spMkLst>
        </pc:spChg>
        <pc:spChg chg="mod">
          <ac:chgData name="Aishwarya Ajaykumar" userId="307b0b44-a00f-4805-9cf2-d060adb91a4b" providerId="ADAL" clId="{B11F1A58-DAB6-47AE-9002-FBF9054F991C}" dt="2023-12-06T07:03:33.344" v="471" actId="2711"/>
          <ac:spMkLst>
            <pc:docMk/>
            <pc:sldMk cId="3929379222" sldId="12284"/>
            <ac:spMk id="47" creationId="{213FB267-00F0-9C83-53D8-44370490C53D}"/>
          </ac:spMkLst>
        </pc:spChg>
        <pc:spChg chg="mod">
          <ac:chgData name="Aishwarya Ajaykumar" userId="307b0b44-a00f-4805-9cf2-d060adb91a4b" providerId="ADAL" clId="{B11F1A58-DAB6-47AE-9002-FBF9054F991C}" dt="2023-12-06T07:03:33.344" v="471" actId="2711"/>
          <ac:spMkLst>
            <pc:docMk/>
            <pc:sldMk cId="3929379222" sldId="12284"/>
            <ac:spMk id="56" creationId="{58BB8CFE-AAF8-D94F-8411-3E27D818668B}"/>
          </ac:spMkLst>
        </pc:spChg>
        <pc:spChg chg="del mod">
          <ac:chgData name="Aishwarya Ajaykumar" userId="307b0b44-a00f-4805-9cf2-d060adb91a4b" providerId="ADAL" clId="{B11F1A58-DAB6-47AE-9002-FBF9054F991C}" dt="2023-12-06T06:11:17.506" v="253" actId="478"/>
          <ac:spMkLst>
            <pc:docMk/>
            <pc:sldMk cId="3929379222" sldId="12284"/>
            <ac:spMk id="58" creationId="{212DFBF5-5FD1-4C42-B301-8CFE2F2AAA68}"/>
          </ac:spMkLst>
        </pc:spChg>
        <pc:spChg chg="mod">
          <ac:chgData name="Aishwarya Ajaykumar" userId="307b0b44-a00f-4805-9cf2-d060adb91a4b" providerId="ADAL" clId="{B11F1A58-DAB6-47AE-9002-FBF9054F991C}" dt="2023-12-06T07:03:33.344" v="471" actId="2711"/>
          <ac:spMkLst>
            <pc:docMk/>
            <pc:sldMk cId="3929379222" sldId="12284"/>
            <ac:spMk id="66" creationId="{1E815A9A-04D7-8578-BE91-3604F0175975}"/>
          </ac:spMkLst>
        </pc:spChg>
        <pc:spChg chg="mod">
          <ac:chgData name="Aishwarya Ajaykumar" userId="307b0b44-a00f-4805-9cf2-d060adb91a4b" providerId="ADAL" clId="{B11F1A58-DAB6-47AE-9002-FBF9054F991C}" dt="2023-12-06T07:03:33.344" v="471" actId="2711"/>
          <ac:spMkLst>
            <pc:docMk/>
            <pc:sldMk cId="3929379222" sldId="12284"/>
            <ac:spMk id="67" creationId="{7A92BCC5-EFA3-0F4C-9E8A-00E7F0E0B464}"/>
          </ac:spMkLst>
        </pc:spChg>
        <pc:spChg chg="mod">
          <ac:chgData name="Aishwarya Ajaykumar" userId="307b0b44-a00f-4805-9cf2-d060adb91a4b" providerId="ADAL" clId="{B11F1A58-DAB6-47AE-9002-FBF9054F991C}" dt="2023-12-06T07:03:33.344" v="471" actId="2711"/>
          <ac:spMkLst>
            <pc:docMk/>
            <pc:sldMk cId="3929379222" sldId="12284"/>
            <ac:spMk id="68" creationId="{70F90813-6880-30F2-5B52-2A896F536A4A}"/>
          </ac:spMkLst>
        </pc:spChg>
        <pc:spChg chg="mod">
          <ac:chgData name="Aishwarya Ajaykumar" userId="307b0b44-a00f-4805-9cf2-d060adb91a4b" providerId="ADAL" clId="{B11F1A58-DAB6-47AE-9002-FBF9054F991C}" dt="2023-12-06T07:03:33.344" v="471" actId="2711"/>
          <ac:spMkLst>
            <pc:docMk/>
            <pc:sldMk cId="3929379222" sldId="12284"/>
            <ac:spMk id="69" creationId="{456E5460-8FA8-48F1-0AED-92E44E4D0D06}"/>
          </ac:spMkLst>
        </pc:spChg>
        <pc:spChg chg="del">
          <ac:chgData name="Aishwarya Ajaykumar" userId="307b0b44-a00f-4805-9cf2-d060adb91a4b" providerId="ADAL" clId="{B11F1A58-DAB6-47AE-9002-FBF9054F991C}" dt="2023-12-06T06:11:33.663" v="257" actId="478"/>
          <ac:spMkLst>
            <pc:docMk/>
            <pc:sldMk cId="3929379222" sldId="12284"/>
            <ac:spMk id="77" creationId="{82149DB1-1032-2A6E-1B06-122BAB6AE56D}"/>
          </ac:spMkLst>
        </pc:spChg>
        <pc:spChg chg="mod">
          <ac:chgData name="Aishwarya Ajaykumar" userId="307b0b44-a00f-4805-9cf2-d060adb91a4b" providerId="ADAL" clId="{B11F1A58-DAB6-47AE-9002-FBF9054F991C}" dt="2023-12-06T07:03:33.344" v="471" actId="2711"/>
          <ac:spMkLst>
            <pc:docMk/>
            <pc:sldMk cId="3929379222" sldId="12284"/>
            <ac:spMk id="84" creationId="{FAE9C932-FD57-E045-B984-1ABDDF8747A0}"/>
          </ac:spMkLst>
        </pc:spChg>
        <pc:spChg chg="mod">
          <ac:chgData name="Aishwarya Ajaykumar" userId="307b0b44-a00f-4805-9cf2-d060adb91a4b" providerId="ADAL" clId="{B11F1A58-DAB6-47AE-9002-FBF9054F991C}" dt="2023-12-06T07:03:33.344" v="471" actId="2711"/>
          <ac:spMkLst>
            <pc:docMk/>
            <pc:sldMk cId="3929379222" sldId="12284"/>
            <ac:spMk id="85" creationId="{5DBC9851-B339-50F5-3A92-7D900F52A3E4}"/>
          </ac:spMkLst>
        </pc:spChg>
        <pc:spChg chg="mod">
          <ac:chgData name="Aishwarya Ajaykumar" userId="307b0b44-a00f-4805-9cf2-d060adb91a4b" providerId="ADAL" clId="{B11F1A58-DAB6-47AE-9002-FBF9054F991C}" dt="2023-12-06T07:03:33.344" v="471" actId="2711"/>
          <ac:spMkLst>
            <pc:docMk/>
            <pc:sldMk cId="3929379222" sldId="12284"/>
            <ac:spMk id="92" creationId="{0BB46813-B507-CDBE-9F7E-EBB725E74F37}"/>
          </ac:spMkLst>
        </pc:spChg>
        <pc:spChg chg="mod">
          <ac:chgData name="Aishwarya Ajaykumar" userId="307b0b44-a00f-4805-9cf2-d060adb91a4b" providerId="ADAL" clId="{B11F1A58-DAB6-47AE-9002-FBF9054F991C}" dt="2023-12-06T07:03:33.344" v="471" actId="2711"/>
          <ac:spMkLst>
            <pc:docMk/>
            <pc:sldMk cId="3929379222" sldId="12284"/>
            <ac:spMk id="93" creationId="{C962840D-D093-74C3-CB23-E609FA3E6815}"/>
          </ac:spMkLst>
        </pc:spChg>
        <pc:spChg chg="mod">
          <ac:chgData name="Aishwarya Ajaykumar" userId="307b0b44-a00f-4805-9cf2-d060adb91a4b" providerId="ADAL" clId="{B11F1A58-DAB6-47AE-9002-FBF9054F991C}" dt="2023-12-06T07:03:33.344" v="471" actId="2711"/>
          <ac:spMkLst>
            <pc:docMk/>
            <pc:sldMk cId="3929379222" sldId="12284"/>
            <ac:spMk id="94" creationId="{A7901569-10EA-95D7-2816-4EAD17B6E2FB}"/>
          </ac:spMkLst>
        </pc:spChg>
        <pc:spChg chg="del">
          <ac:chgData name="Aishwarya Ajaykumar" userId="307b0b44-a00f-4805-9cf2-d060adb91a4b" providerId="ADAL" clId="{B11F1A58-DAB6-47AE-9002-FBF9054F991C}" dt="2023-12-06T06:11:36.909" v="259" actId="478"/>
          <ac:spMkLst>
            <pc:docMk/>
            <pc:sldMk cId="3929379222" sldId="12284"/>
            <ac:spMk id="95" creationId="{14D2EF98-5C38-B6B0-AE23-6BFFB97B7D51}"/>
          </ac:spMkLst>
        </pc:spChg>
        <pc:spChg chg="mod">
          <ac:chgData name="Aishwarya Ajaykumar" userId="307b0b44-a00f-4805-9cf2-d060adb91a4b" providerId="ADAL" clId="{B11F1A58-DAB6-47AE-9002-FBF9054F991C}" dt="2023-12-06T07:03:33.344" v="471" actId="2711"/>
          <ac:spMkLst>
            <pc:docMk/>
            <pc:sldMk cId="3929379222" sldId="12284"/>
            <ac:spMk id="96" creationId="{375C1885-E4BF-2330-9720-146E874E8439}"/>
          </ac:spMkLst>
        </pc:spChg>
        <pc:spChg chg="del">
          <ac:chgData name="Aishwarya Ajaykumar" userId="307b0b44-a00f-4805-9cf2-d060adb91a4b" providerId="ADAL" clId="{B11F1A58-DAB6-47AE-9002-FBF9054F991C}" dt="2023-12-06T06:11:31.788" v="256" actId="478"/>
          <ac:spMkLst>
            <pc:docMk/>
            <pc:sldMk cId="3929379222" sldId="12284"/>
            <ac:spMk id="97" creationId="{A73F6640-947A-BE5F-6574-1BECAAAF1BC0}"/>
          </ac:spMkLst>
        </pc:spChg>
        <pc:spChg chg="del">
          <ac:chgData name="Aishwarya Ajaykumar" userId="307b0b44-a00f-4805-9cf2-d060adb91a4b" providerId="ADAL" clId="{B11F1A58-DAB6-47AE-9002-FBF9054F991C}" dt="2023-12-06T06:11:35.989" v="258" actId="478"/>
          <ac:spMkLst>
            <pc:docMk/>
            <pc:sldMk cId="3929379222" sldId="12284"/>
            <ac:spMk id="101" creationId="{C5C08D2B-F099-0C2C-2223-3E4C548B0873}"/>
          </ac:spMkLst>
        </pc:spChg>
        <pc:spChg chg="mod">
          <ac:chgData name="Aishwarya Ajaykumar" userId="307b0b44-a00f-4805-9cf2-d060adb91a4b" providerId="ADAL" clId="{B11F1A58-DAB6-47AE-9002-FBF9054F991C}" dt="2023-12-06T07:03:33.344" v="471" actId="2711"/>
          <ac:spMkLst>
            <pc:docMk/>
            <pc:sldMk cId="3929379222" sldId="12284"/>
            <ac:spMk id="106" creationId="{A6C4B1B2-557A-3C6D-E95E-8D11487EA2C4}"/>
          </ac:spMkLst>
        </pc:spChg>
        <pc:spChg chg="mod">
          <ac:chgData name="Aishwarya Ajaykumar" userId="307b0b44-a00f-4805-9cf2-d060adb91a4b" providerId="ADAL" clId="{B11F1A58-DAB6-47AE-9002-FBF9054F991C}" dt="2023-12-06T07:03:33.344" v="471" actId="2711"/>
          <ac:spMkLst>
            <pc:docMk/>
            <pc:sldMk cId="3929379222" sldId="12284"/>
            <ac:spMk id="107" creationId="{6F6EF21A-A8B6-D6CC-DAE6-9558B0F72843}"/>
          </ac:spMkLst>
        </pc:spChg>
        <pc:spChg chg="mod">
          <ac:chgData name="Aishwarya Ajaykumar" userId="307b0b44-a00f-4805-9cf2-d060adb91a4b" providerId="ADAL" clId="{B11F1A58-DAB6-47AE-9002-FBF9054F991C}" dt="2023-12-06T07:03:33.344" v="471" actId="2711"/>
          <ac:spMkLst>
            <pc:docMk/>
            <pc:sldMk cId="3929379222" sldId="12284"/>
            <ac:spMk id="109" creationId="{ED2CEFA3-1830-17B1-A830-C877D044503E}"/>
          </ac:spMkLst>
        </pc:spChg>
        <pc:spChg chg="mod">
          <ac:chgData name="Aishwarya Ajaykumar" userId="307b0b44-a00f-4805-9cf2-d060adb91a4b" providerId="ADAL" clId="{B11F1A58-DAB6-47AE-9002-FBF9054F991C}" dt="2023-12-06T07:03:33.344" v="471" actId="2711"/>
          <ac:spMkLst>
            <pc:docMk/>
            <pc:sldMk cId="3929379222" sldId="12284"/>
            <ac:spMk id="110" creationId="{C9636475-2D45-F7E2-07FB-D5B100C36587}"/>
          </ac:spMkLst>
        </pc:spChg>
        <pc:spChg chg="del mod">
          <ac:chgData name="Aishwarya Ajaykumar" userId="307b0b44-a00f-4805-9cf2-d060adb91a4b" providerId="ADAL" clId="{B11F1A58-DAB6-47AE-9002-FBF9054F991C}" dt="2023-12-06T06:15:34.275" v="305" actId="478"/>
          <ac:spMkLst>
            <pc:docMk/>
            <pc:sldMk cId="3929379222" sldId="12284"/>
            <ac:spMk id="112" creationId="{89D2BA78-966A-DD45-AEE1-275E8BF69629}"/>
          </ac:spMkLst>
        </pc:spChg>
        <pc:spChg chg="mod">
          <ac:chgData name="Aishwarya Ajaykumar" userId="307b0b44-a00f-4805-9cf2-d060adb91a4b" providerId="ADAL" clId="{B11F1A58-DAB6-47AE-9002-FBF9054F991C}" dt="2023-12-06T07:03:33.344" v="471" actId="2711"/>
          <ac:spMkLst>
            <pc:docMk/>
            <pc:sldMk cId="3929379222" sldId="12284"/>
            <ac:spMk id="113" creationId="{A0CA0AE2-5B38-3344-BB35-813C0B655DEA}"/>
          </ac:spMkLst>
        </pc:spChg>
        <pc:spChg chg="mod ord">
          <ac:chgData name="Aishwarya Ajaykumar" userId="307b0b44-a00f-4805-9cf2-d060adb91a4b" providerId="ADAL" clId="{B11F1A58-DAB6-47AE-9002-FBF9054F991C}" dt="2023-12-06T07:03:33.344" v="471" actId="2711"/>
          <ac:spMkLst>
            <pc:docMk/>
            <pc:sldMk cId="3929379222" sldId="12284"/>
            <ac:spMk id="124" creationId="{21ACC683-C049-A344-7755-292520236C90}"/>
          </ac:spMkLst>
        </pc:spChg>
        <pc:spChg chg="mod">
          <ac:chgData name="Aishwarya Ajaykumar" userId="307b0b44-a00f-4805-9cf2-d060adb91a4b" providerId="ADAL" clId="{B11F1A58-DAB6-47AE-9002-FBF9054F991C}" dt="2023-12-06T07:03:33.344" v="471" actId="2711"/>
          <ac:spMkLst>
            <pc:docMk/>
            <pc:sldMk cId="3929379222" sldId="12284"/>
            <ac:spMk id="125" creationId="{2FB47E70-E3E3-6FE9-BEA2-0C9F59037B0F}"/>
          </ac:spMkLst>
        </pc:spChg>
        <pc:spChg chg="mod">
          <ac:chgData name="Aishwarya Ajaykumar" userId="307b0b44-a00f-4805-9cf2-d060adb91a4b" providerId="ADAL" clId="{B11F1A58-DAB6-47AE-9002-FBF9054F991C}" dt="2023-12-06T07:03:33.344" v="471" actId="2711"/>
          <ac:spMkLst>
            <pc:docMk/>
            <pc:sldMk cId="3929379222" sldId="12284"/>
            <ac:spMk id="147" creationId="{8DAAACF9-739F-344E-9E25-FB735B47E889}"/>
          </ac:spMkLst>
        </pc:spChg>
        <pc:picChg chg="mod">
          <ac:chgData name="Aishwarya Ajaykumar" userId="307b0b44-a00f-4805-9cf2-d060adb91a4b" providerId="ADAL" clId="{B11F1A58-DAB6-47AE-9002-FBF9054F991C}" dt="2023-12-06T07:03:33.344" v="471" actId="2711"/>
          <ac:picMkLst>
            <pc:docMk/>
            <pc:sldMk cId="3929379222" sldId="12284"/>
            <ac:picMk id="12" creationId="{8F1A4860-CBB2-3ABD-2A32-A31ED8BE3031}"/>
          </ac:picMkLst>
        </pc:picChg>
        <pc:picChg chg="mod">
          <ac:chgData name="Aishwarya Ajaykumar" userId="307b0b44-a00f-4805-9cf2-d060adb91a4b" providerId="ADAL" clId="{B11F1A58-DAB6-47AE-9002-FBF9054F991C}" dt="2023-12-06T07:03:33.344" v="471" actId="2711"/>
          <ac:picMkLst>
            <pc:docMk/>
            <pc:sldMk cId="3929379222" sldId="12284"/>
            <ac:picMk id="70" creationId="{08607201-5C78-5586-30FA-D02422E8DDE2}"/>
          </ac:picMkLst>
        </pc:picChg>
        <pc:picChg chg="mod">
          <ac:chgData name="Aishwarya Ajaykumar" userId="307b0b44-a00f-4805-9cf2-d060adb91a4b" providerId="ADAL" clId="{B11F1A58-DAB6-47AE-9002-FBF9054F991C}" dt="2023-12-06T07:03:33.344" v="471" actId="2711"/>
          <ac:picMkLst>
            <pc:docMk/>
            <pc:sldMk cId="3929379222" sldId="12284"/>
            <ac:picMk id="44034" creationId="{F960376F-2FBF-6182-2391-F715F0360EB4}"/>
          </ac:picMkLst>
        </pc:picChg>
        <pc:cxnChg chg="mod">
          <ac:chgData name="Aishwarya Ajaykumar" userId="307b0b44-a00f-4805-9cf2-d060adb91a4b" providerId="ADAL" clId="{B11F1A58-DAB6-47AE-9002-FBF9054F991C}" dt="2023-12-06T07:03:33.344" v="471" actId="2711"/>
          <ac:cxnSpMkLst>
            <pc:docMk/>
            <pc:sldMk cId="3929379222" sldId="12284"/>
            <ac:cxnSpMk id="6" creationId="{2CD59D99-C04C-94F7-5666-7D29553401C8}"/>
          </ac:cxnSpMkLst>
        </pc:cxnChg>
        <pc:cxnChg chg="mod">
          <ac:chgData name="Aishwarya Ajaykumar" userId="307b0b44-a00f-4805-9cf2-d060adb91a4b" providerId="ADAL" clId="{B11F1A58-DAB6-47AE-9002-FBF9054F991C}" dt="2023-12-06T07:03:33.344" v="471" actId="2711"/>
          <ac:cxnSpMkLst>
            <pc:docMk/>
            <pc:sldMk cId="3929379222" sldId="12284"/>
            <ac:cxnSpMk id="55" creationId="{6B6F4667-8A71-43AF-FF57-E8A73A0A9FCF}"/>
          </ac:cxnSpMkLst>
        </pc:cxnChg>
      </pc:sldChg>
      <pc:sldChg chg="modSp mod">
        <pc:chgData name="Aishwarya Ajaykumar" userId="307b0b44-a00f-4805-9cf2-d060adb91a4b" providerId="ADAL" clId="{B11F1A58-DAB6-47AE-9002-FBF9054F991C}" dt="2023-12-06T07:03:05.943" v="468" actId="2711"/>
        <pc:sldMkLst>
          <pc:docMk/>
          <pc:sldMk cId="2658945810" sldId="12289"/>
        </pc:sldMkLst>
        <pc:spChg chg="mod">
          <ac:chgData name="Aishwarya Ajaykumar" userId="307b0b44-a00f-4805-9cf2-d060adb91a4b" providerId="ADAL" clId="{B11F1A58-DAB6-47AE-9002-FBF9054F991C}" dt="2023-12-06T07:03:05.943" v="468" actId="2711"/>
          <ac:spMkLst>
            <pc:docMk/>
            <pc:sldMk cId="2658945810" sldId="12289"/>
            <ac:spMk id="4" creationId="{EA5641B2-654B-437F-8FD9-33A93093B20C}"/>
          </ac:spMkLst>
        </pc:spChg>
        <pc:spChg chg="mod">
          <ac:chgData name="Aishwarya Ajaykumar" userId="307b0b44-a00f-4805-9cf2-d060adb91a4b" providerId="ADAL" clId="{B11F1A58-DAB6-47AE-9002-FBF9054F991C}" dt="2023-12-06T07:03:05.943" v="468" actId="2711"/>
          <ac:spMkLst>
            <pc:docMk/>
            <pc:sldMk cId="2658945810" sldId="12289"/>
            <ac:spMk id="15" creationId="{968D05C3-5A68-3A31-3749-BCF6097EA7FC}"/>
          </ac:spMkLst>
        </pc:spChg>
      </pc:sldChg>
      <pc:sldChg chg="del">
        <pc:chgData name="Aishwarya Ajaykumar" userId="307b0b44-a00f-4805-9cf2-d060adb91a4b" providerId="ADAL" clId="{B11F1A58-DAB6-47AE-9002-FBF9054F991C}" dt="2023-12-06T14:32:37.459" v="487" actId="47"/>
        <pc:sldMkLst>
          <pc:docMk/>
          <pc:sldMk cId="2303564828" sldId="1000606"/>
        </pc:sldMkLst>
      </pc:sldChg>
      <pc:sldChg chg="modSp mod">
        <pc:chgData name="Aishwarya Ajaykumar" userId="307b0b44-a00f-4805-9cf2-d060adb91a4b" providerId="ADAL" clId="{B11F1A58-DAB6-47AE-9002-FBF9054F991C}" dt="2023-12-06T07:05:12.951" v="480" actId="2711"/>
        <pc:sldMkLst>
          <pc:docMk/>
          <pc:sldMk cId="536455081" sldId="1000667"/>
        </pc:sldMkLst>
        <pc:spChg chg="mod">
          <ac:chgData name="Aishwarya Ajaykumar" userId="307b0b44-a00f-4805-9cf2-d060adb91a4b" providerId="ADAL" clId="{B11F1A58-DAB6-47AE-9002-FBF9054F991C}" dt="2023-12-06T07:05:12.951" v="480" actId="2711"/>
          <ac:spMkLst>
            <pc:docMk/>
            <pc:sldMk cId="536455081" sldId="1000667"/>
            <ac:spMk id="4" creationId="{EA5641B2-654B-437F-8FD9-33A93093B20C}"/>
          </ac:spMkLst>
        </pc:spChg>
      </pc:sldChg>
      <pc:sldChg chg="modSp del mod">
        <pc:chgData name="Aishwarya Ajaykumar" userId="307b0b44-a00f-4805-9cf2-d060adb91a4b" providerId="ADAL" clId="{B11F1A58-DAB6-47AE-9002-FBF9054F991C}" dt="2023-12-06T14:32:36.198" v="486" actId="47"/>
        <pc:sldMkLst>
          <pc:docMk/>
          <pc:sldMk cId="1008719619" sldId="1000670"/>
        </pc:sldMkLst>
        <pc:spChg chg="mod">
          <ac:chgData name="Aishwarya Ajaykumar" userId="307b0b44-a00f-4805-9cf2-d060adb91a4b" providerId="ADAL" clId="{B11F1A58-DAB6-47AE-9002-FBF9054F991C}" dt="2023-12-06T07:04:19.348" v="476" actId="2711"/>
          <ac:spMkLst>
            <pc:docMk/>
            <pc:sldMk cId="1008719619" sldId="1000670"/>
            <ac:spMk id="4" creationId="{EA5641B2-654B-437F-8FD9-33A93093B20C}"/>
          </ac:spMkLst>
        </pc:spChg>
      </pc:sldChg>
      <pc:sldChg chg="modSp">
        <pc:chgData name="Aishwarya Ajaykumar" userId="307b0b44-a00f-4805-9cf2-d060adb91a4b" providerId="ADAL" clId="{B11F1A58-DAB6-47AE-9002-FBF9054F991C}" dt="2023-12-06T07:03:52.198" v="473" actId="2711"/>
        <pc:sldMkLst>
          <pc:docMk/>
          <pc:sldMk cId="3292855700" sldId="1000673"/>
        </pc:sldMkLst>
        <pc:spChg chg="mod">
          <ac:chgData name="Aishwarya Ajaykumar" userId="307b0b44-a00f-4805-9cf2-d060adb91a4b" providerId="ADAL" clId="{B11F1A58-DAB6-47AE-9002-FBF9054F991C}" dt="2023-12-06T07:03:52.198" v="473" actId="2711"/>
          <ac:spMkLst>
            <pc:docMk/>
            <pc:sldMk cId="3292855700" sldId="1000673"/>
            <ac:spMk id="2" creationId="{0DC0F87D-DBCF-6A44-A56A-0BDA09E14E7F}"/>
          </ac:spMkLst>
        </pc:spChg>
        <pc:spChg chg="mod">
          <ac:chgData name="Aishwarya Ajaykumar" userId="307b0b44-a00f-4805-9cf2-d060adb91a4b" providerId="ADAL" clId="{B11F1A58-DAB6-47AE-9002-FBF9054F991C}" dt="2023-12-06T07:03:52.198" v="473" actId="2711"/>
          <ac:spMkLst>
            <pc:docMk/>
            <pc:sldMk cId="3292855700" sldId="1000673"/>
            <ac:spMk id="3" creationId="{92B24CE6-F82D-1746-BFEA-0D4D3C43D718}"/>
          </ac:spMkLst>
        </pc:spChg>
        <pc:spChg chg="mod">
          <ac:chgData name="Aishwarya Ajaykumar" userId="307b0b44-a00f-4805-9cf2-d060adb91a4b" providerId="ADAL" clId="{B11F1A58-DAB6-47AE-9002-FBF9054F991C}" dt="2023-12-06T07:03:52.198" v="473" actId="2711"/>
          <ac:spMkLst>
            <pc:docMk/>
            <pc:sldMk cId="3292855700" sldId="1000673"/>
            <ac:spMk id="5" creationId="{7357FDE7-0189-DDAF-9755-6883330FD353}"/>
          </ac:spMkLst>
        </pc:spChg>
        <pc:spChg chg="mod">
          <ac:chgData name="Aishwarya Ajaykumar" userId="307b0b44-a00f-4805-9cf2-d060adb91a4b" providerId="ADAL" clId="{B11F1A58-DAB6-47AE-9002-FBF9054F991C}" dt="2023-12-06T07:03:52.198" v="473" actId="2711"/>
          <ac:spMkLst>
            <pc:docMk/>
            <pc:sldMk cId="3292855700" sldId="1000673"/>
            <ac:spMk id="6" creationId="{8C4329E6-B296-120B-871C-02314DB9BCFC}"/>
          </ac:spMkLst>
        </pc:spChg>
        <pc:spChg chg="mod">
          <ac:chgData name="Aishwarya Ajaykumar" userId="307b0b44-a00f-4805-9cf2-d060adb91a4b" providerId="ADAL" clId="{B11F1A58-DAB6-47AE-9002-FBF9054F991C}" dt="2023-12-06T07:03:52.198" v="473" actId="2711"/>
          <ac:spMkLst>
            <pc:docMk/>
            <pc:sldMk cId="3292855700" sldId="1000673"/>
            <ac:spMk id="7" creationId="{611BD4CB-A417-3164-3BFE-0A3864B32FFF}"/>
          </ac:spMkLst>
        </pc:spChg>
        <pc:spChg chg="mod">
          <ac:chgData name="Aishwarya Ajaykumar" userId="307b0b44-a00f-4805-9cf2-d060adb91a4b" providerId="ADAL" clId="{B11F1A58-DAB6-47AE-9002-FBF9054F991C}" dt="2023-12-06T07:03:52.198" v="473" actId="2711"/>
          <ac:spMkLst>
            <pc:docMk/>
            <pc:sldMk cId="3292855700" sldId="1000673"/>
            <ac:spMk id="9" creationId="{C98183F0-DCCC-D24A-9965-F12EDE2540F9}"/>
          </ac:spMkLst>
        </pc:spChg>
        <pc:spChg chg="mod">
          <ac:chgData name="Aishwarya Ajaykumar" userId="307b0b44-a00f-4805-9cf2-d060adb91a4b" providerId="ADAL" clId="{B11F1A58-DAB6-47AE-9002-FBF9054F991C}" dt="2023-12-06T07:03:52.198" v="473" actId="2711"/>
          <ac:spMkLst>
            <pc:docMk/>
            <pc:sldMk cId="3292855700" sldId="1000673"/>
            <ac:spMk id="10" creationId="{92D86563-A6E1-2844-BD1C-A3CC864D99A3}"/>
          </ac:spMkLst>
        </pc:spChg>
        <pc:spChg chg="mod">
          <ac:chgData name="Aishwarya Ajaykumar" userId="307b0b44-a00f-4805-9cf2-d060adb91a4b" providerId="ADAL" clId="{B11F1A58-DAB6-47AE-9002-FBF9054F991C}" dt="2023-12-06T07:03:52.198" v="473" actId="2711"/>
          <ac:spMkLst>
            <pc:docMk/>
            <pc:sldMk cId="3292855700" sldId="1000673"/>
            <ac:spMk id="11" creationId="{2BEB8461-98DF-0743-BD7A-FA29627845DC}"/>
          </ac:spMkLst>
        </pc:spChg>
        <pc:spChg chg="mod">
          <ac:chgData name="Aishwarya Ajaykumar" userId="307b0b44-a00f-4805-9cf2-d060adb91a4b" providerId="ADAL" clId="{B11F1A58-DAB6-47AE-9002-FBF9054F991C}" dt="2023-12-06T07:03:52.198" v="473" actId="2711"/>
          <ac:spMkLst>
            <pc:docMk/>
            <pc:sldMk cId="3292855700" sldId="1000673"/>
            <ac:spMk id="13" creationId="{3E9A46C1-6EC2-96C6-E185-1BFA6F737C87}"/>
          </ac:spMkLst>
        </pc:spChg>
        <pc:spChg chg="mod">
          <ac:chgData name="Aishwarya Ajaykumar" userId="307b0b44-a00f-4805-9cf2-d060adb91a4b" providerId="ADAL" clId="{B11F1A58-DAB6-47AE-9002-FBF9054F991C}" dt="2023-12-06T07:03:52.198" v="473" actId="2711"/>
          <ac:spMkLst>
            <pc:docMk/>
            <pc:sldMk cId="3292855700" sldId="1000673"/>
            <ac:spMk id="14" creationId="{6FD0C3C7-8C95-6D75-B1F1-775FF79FF415}"/>
          </ac:spMkLst>
        </pc:spChg>
        <pc:spChg chg="mod">
          <ac:chgData name="Aishwarya Ajaykumar" userId="307b0b44-a00f-4805-9cf2-d060adb91a4b" providerId="ADAL" clId="{B11F1A58-DAB6-47AE-9002-FBF9054F991C}" dt="2023-12-06T07:03:52.198" v="473" actId="2711"/>
          <ac:spMkLst>
            <pc:docMk/>
            <pc:sldMk cId="3292855700" sldId="1000673"/>
            <ac:spMk id="16" creationId="{7D005590-4C6E-007D-DE42-E6A61183AF17}"/>
          </ac:spMkLst>
        </pc:spChg>
        <pc:spChg chg="mod">
          <ac:chgData name="Aishwarya Ajaykumar" userId="307b0b44-a00f-4805-9cf2-d060adb91a4b" providerId="ADAL" clId="{B11F1A58-DAB6-47AE-9002-FBF9054F991C}" dt="2023-12-06T07:03:52.198" v="473" actId="2711"/>
          <ac:spMkLst>
            <pc:docMk/>
            <pc:sldMk cId="3292855700" sldId="1000673"/>
            <ac:spMk id="17" creationId="{5B63FF0B-9CA6-84A1-22FB-C6F6206F7207}"/>
          </ac:spMkLst>
        </pc:spChg>
        <pc:spChg chg="mod">
          <ac:chgData name="Aishwarya Ajaykumar" userId="307b0b44-a00f-4805-9cf2-d060adb91a4b" providerId="ADAL" clId="{B11F1A58-DAB6-47AE-9002-FBF9054F991C}" dt="2023-12-06T07:03:52.198" v="473" actId="2711"/>
          <ac:spMkLst>
            <pc:docMk/>
            <pc:sldMk cId="3292855700" sldId="1000673"/>
            <ac:spMk id="41" creationId="{0F3BD5C9-B14E-3648-8C29-1A27249CFBBA}"/>
          </ac:spMkLst>
        </pc:spChg>
        <pc:spChg chg="mod">
          <ac:chgData name="Aishwarya Ajaykumar" userId="307b0b44-a00f-4805-9cf2-d060adb91a4b" providerId="ADAL" clId="{B11F1A58-DAB6-47AE-9002-FBF9054F991C}" dt="2023-12-06T07:03:52.198" v="473" actId="2711"/>
          <ac:spMkLst>
            <pc:docMk/>
            <pc:sldMk cId="3292855700" sldId="1000673"/>
            <ac:spMk id="42" creationId="{8AB7AB90-388B-B445-8DBC-5A7BDFC9D773}"/>
          </ac:spMkLst>
        </pc:spChg>
        <pc:spChg chg="mod">
          <ac:chgData name="Aishwarya Ajaykumar" userId="307b0b44-a00f-4805-9cf2-d060adb91a4b" providerId="ADAL" clId="{B11F1A58-DAB6-47AE-9002-FBF9054F991C}" dt="2023-12-06T07:03:52.198" v="473" actId="2711"/>
          <ac:spMkLst>
            <pc:docMk/>
            <pc:sldMk cId="3292855700" sldId="1000673"/>
            <ac:spMk id="43" creationId="{47086402-6BDC-4949-9EC0-BC6E613A08D0}"/>
          </ac:spMkLst>
        </pc:spChg>
        <pc:spChg chg="mod">
          <ac:chgData name="Aishwarya Ajaykumar" userId="307b0b44-a00f-4805-9cf2-d060adb91a4b" providerId="ADAL" clId="{B11F1A58-DAB6-47AE-9002-FBF9054F991C}" dt="2023-12-06T07:03:52.198" v="473" actId="2711"/>
          <ac:spMkLst>
            <pc:docMk/>
            <pc:sldMk cId="3292855700" sldId="1000673"/>
            <ac:spMk id="50" creationId="{85866964-9624-914B-BB12-691AFAC51B70}"/>
          </ac:spMkLst>
        </pc:spChg>
        <pc:spChg chg="mod">
          <ac:chgData name="Aishwarya Ajaykumar" userId="307b0b44-a00f-4805-9cf2-d060adb91a4b" providerId="ADAL" clId="{B11F1A58-DAB6-47AE-9002-FBF9054F991C}" dt="2023-12-06T07:03:52.198" v="473" actId="2711"/>
          <ac:spMkLst>
            <pc:docMk/>
            <pc:sldMk cId="3292855700" sldId="1000673"/>
            <ac:spMk id="51" creationId="{C1640B9D-A7AF-674A-985D-290F21D87D34}"/>
          </ac:spMkLst>
        </pc:spChg>
        <pc:spChg chg="mod">
          <ac:chgData name="Aishwarya Ajaykumar" userId="307b0b44-a00f-4805-9cf2-d060adb91a4b" providerId="ADAL" clId="{B11F1A58-DAB6-47AE-9002-FBF9054F991C}" dt="2023-12-06T07:03:52.198" v="473" actId="2711"/>
          <ac:spMkLst>
            <pc:docMk/>
            <pc:sldMk cId="3292855700" sldId="1000673"/>
            <ac:spMk id="52" creationId="{48DB08C2-BE2E-394E-B0D8-A935A0EC8135}"/>
          </ac:spMkLst>
        </pc:spChg>
        <pc:picChg chg="mod">
          <ac:chgData name="Aishwarya Ajaykumar" userId="307b0b44-a00f-4805-9cf2-d060adb91a4b" providerId="ADAL" clId="{B11F1A58-DAB6-47AE-9002-FBF9054F991C}" dt="2023-12-06T07:03:52.198" v="473" actId="2711"/>
          <ac:picMkLst>
            <pc:docMk/>
            <pc:sldMk cId="3292855700" sldId="1000673"/>
            <ac:picMk id="1026" creationId="{D08FF309-AA87-D6C1-09BC-5E01341A9D98}"/>
          </ac:picMkLst>
        </pc:picChg>
        <pc:picChg chg="mod">
          <ac:chgData name="Aishwarya Ajaykumar" userId="307b0b44-a00f-4805-9cf2-d060adb91a4b" providerId="ADAL" clId="{B11F1A58-DAB6-47AE-9002-FBF9054F991C}" dt="2023-12-06T07:03:52.198" v="473" actId="2711"/>
          <ac:picMkLst>
            <pc:docMk/>
            <pc:sldMk cId="3292855700" sldId="1000673"/>
            <ac:picMk id="1028" creationId="{3E8A6C2C-C557-1D94-643E-47B0E4A764F3}"/>
          </ac:picMkLst>
        </pc:picChg>
        <pc:picChg chg="mod">
          <ac:chgData name="Aishwarya Ajaykumar" userId="307b0b44-a00f-4805-9cf2-d060adb91a4b" providerId="ADAL" clId="{B11F1A58-DAB6-47AE-9002-FBF9054F991C}" dt="2023-12-06T07:03:52.198" v="473" actId="2711"/>
          <ac:picMkLst>
            <pc:docMk/>
            <pc:sldMk cId="3292855700" sldId="1000673"/>
            <ac:picMk id="1030" creationId="{720C98B9-162A-37AC-EDA2-D6CC3F7F2DDE}"/>
          </ac:picMkLst>
        </pc:picChg>
        <pc:cxnChg chg="mod">
          <ac:chgData name="Aishwarya Ajaykumar" userId="307b0b44-a00f-4805-9cf2-d060adb91a4b" providerId="ADAL" clId="{B11F1A58-DAB6-47AE-9002-FBF9054F991C}" dt="2023-12-06T07:03:52.198" v="473" actId="2711"/>
          <ac:cxnSpMkLst>
            <pc:docMk/>
            <pc:sldMk cId="3292855700" sldId="1000673"/>
            <ac:cxnSpMk id="8" creationId="{CD9DAFFC-182B-E347-990F-7D1CB7E9503E}"/>
          </ac:cxnSpMkLst>
        </pc:cxnChg>
        <pc:cxnChg chg="mod">
          <ac:chgData name="Aishwarya Ajaykumar" userId="307b0b44-a00f-4805-9cf2-d060adb91a4b" providerId="ADAL" clId="{B11F1A58-DAB6-47AE-9002-FBF9054F991C}" dt="2023-12-06T07:03:52.198" v="473" actId="2711"/>
          <ac:cxnSpMkLst>
            <pc:docMk/>
            <pc:sldMk cId="3292855700" sldId="1000673"/>
            <ac:cxnSpMk id="40" creationId="{0E7481D7-AFC7-8E48-AF7E-6A6CB80CC94C}"/>
          </ac:cxnSpMkLst>
        </pc:cxnChg>
        <pc:cxnChg chg="mod">
          <ac:chgData name="Aishwarya Ajaykumar" userId="307b0b44-a00f-4805-9cf2-d060adb91a4b" providerId="ADAL" clId="{B11F1A58-DAB6-47AE-9002-FBF9054F991C}" dt="2023-12-06T07:03:52.198" v="473" actId="2711"/>
          <ac:cxnSpMkLst>
            <pc:docMk/>
            <pc:sldMk cId="3292855700" sldId="1000673"/>
            <ac:cxnSpMk id="49" creationId="{A2657D34-74B2-CC47-B19A-0190EA0925DF}"/>
          </ac:cxnSpMkLst>
        </pc:cxnChg>
      </pc:sldChg>
      <pc:sldChg chg="modSp mod">
        <pc:chgData name="Aishwarya Ajaykumar" userId="307b0b44-a00f-4805-9cf2-d060adb91a4b" providerId="ADAL" clId="{B11F1A58-DAB6-47AE-9002-FBF9054F991C}" dt="2023-12-06T07:02:56.744" v="467" actId="2711"/>
        <pc:sldMkLst>
          <pc:docMk/>
          <pc:sldMk cId="4099077889" sldId="1000680"/>
        </pc:sldMkLst>
        <pc:spChg chg="mod">
          <ac:chgData name="Aishwarya Ajaykumar" userId="307b0b44-a00f-4805-9cf2-d060adb91a4b" providerId="ADAL" clId="{B11F1A58-DAB6-47AE-9002-FBF9054F991C}" dt="2023-12-06T07:02:56.744" v="467" actId="2711"/>
          <ac:spMkLst>
            <pc:docMk/>
            <pc:sldMk cId="4099077889" sldId="1000680"/>
            <ac:spMk id="5" creationId="{64E20905-F368-2747-8760-55176FF3C262}"/>
          </ac:spMkLst>
        </pc:spChg>
        <pc:spChg chg="mod">
          <ac:chgData name="Aishwarya Ajaykumar" userId="307b0b44-a00f-4805-9cf2-d060adb91a4b" providerId="ADAL" clId="{B11F1A58-DAB6-47AE-9002-FBF9054F991C}" dt="2023-12-06T07:02:56.744" v="467" actId="2711"/>
          <ac:spMkLst>
            <pc:docMk/>
            <pc:sldMk cId="4099077889" sldId="1000680"/>
            <ac:spMk id="10" creationId="{D2AFCF4A-A3C5-F24E-825A-81C248C921A0}"/>
          </ac:spMkLst>
        </pc:spChg>
      </pc:sldChg>
      <pc:sldChg chg="modSp del mod">
        <pc:chgData name="Aishwarya Ajaykumar" userId="307b0b44-a00f-4805-9cf2-d060adb91a4b" providerId="ADAL" clId="{B11F1A58-DAB6-47AE-9002-FBF9054F991C}" dt="2023-12-06T23:15:52.140" v="701" actId="47"/>
        <pc:sldMkLst>
          <pc:docMk/>
          <pc:sldMk cId="1248307726" sldId="1000683"/>
        </pc:sldMkLst>
        <pc:spChg chg="mod">
          <ac:chgData name="Aishwarya Ajaykumar" userId="307b0b44-a00f-4805-9cf2-d060adb91a4b" providerId="ADAL" clId="{B11F1A58-DAB6-47AE-9002-FBF9054F991C}" dt="2023-12-06T07:04:39.934" v="479" actId="255"/>
          <ac:spMkLst>
            <pc:docMk/>
            <pc:sldMk cId="1248307726" sldId="1000683"/>
            <ac:spMk id="2" creationId="{3582F78E-7B10-2346-801E-F5D9A3E654D2}"/>
          </ac:spMkLst>
        </pc:spChg>
        <pc:spChg chg="mod">
          <ac:chgData name="Aishwarya Ajaykumar" userId="307b0b44-a00f-4805-9cf2-d060adb91a4b" providerId="ADAL" clId="{B11F1A58-DAB6-47AE-9002-FBF9054F991C}" dt="2023-12-06T07:04:39.934" v="479" actId="255"/>
          <ac:spMkLst>
            <pc:docMk/>
            <pc:sldMk cId="1248307726" sldId="1000683"/>
            <ac:spMk id="3" creationId="{6A15B05B-E889-BD49-B2C0-45D84321E944}"/>
          </ac:spMkLst>
        </pc:spChg>
        <pc:spChg chg="mod">
          <ac:chgData name="Aishwarya Ajaykumar" userId="307b0b44-a00f-4805-9cf2-d060adb91a4b" providerId="ADAL" clId="{B11F1A58-DAB6-47AE-9002-FBF9054F991C}" dt="2023-12-06T07:04:37.397" v="478" actId="255"/>
          <ac:spMkLst>
            <pc:docMk/>
            <pc:sldMk cId="1248307726" sldId="1000683"/>
            <ac:spMk id="5" creationId="{2D7086E9-17EE-6949-9E29-C460AB98AD9B}"/>
          </ac:spMkLst>
        </pc:spChg>
        <pc:spChg chg="mod">
          <ac:chgData name="Aishwarya Ajaykumar" userId="307b0b44-a00f-4805-9cf2-d060adb91a4b" providerId="ADAL" clId="{B11F1A58-DAB6-47AE-9002-FBF9054F991C}" dt="2023-12-06T07:04:37.397" v="478" actId="255"/>
          <ac:spMkLst>
            <pc:docMk/>
            <pc:sldMk cId="1248307726" sldId="1000683"/>
            <ac:spMk id="6" creationId="{B4EA3B24-6CA5-BC4C-9EC2-4FD22BB97584}"/>
          </ac:spMkLst>
        </pc:spChg>
        <pc:spChg chg="mod">
          <ac:chgData name="Aishwarya Ajaykumar" userId="307b0b44-a00f-4805-9cf2-d060adb91a4b" providerId="ADAL" clId="{B11F1A58-DAB6-47AE-9002-FBF9054F991C}" dt="2023-12-06T07:04:37.397" v="478" actId="255"/>
          <ac:spMkLst>
            <pc:docMk/>
            <pc:sldMk cId="1248307726" sldId="1000683"/>
            <ac:spMk id="7" creationId="{3788EE5F-AB90-984A-BC04-026F64D1E239}"/>
          </ac:spMkLst>
        </pc:spChg>
        <pc:spChg chg="mod">
          <ac:chgData name="Aishwarya Ajaykumar" userId="307b0b44-a00f-4805-9cf2-d060adb91a4b" providerId="ADAL" clId="{B11F1A58-DAB6-47AE-9002-FBF9054F991C}" dt="2023-12-06T07:04:37.397" v="478" actId="255"/>
          <ac:spMkLst>
            <pc:docMk/>
            <pc:sldMk cId="1248307726" sldId="1000683"/>
            <ac:spMk id="8" creationId="{54246AA6-17C5-D44B-978C-D7E759B34B19}"/>
          </ac:spMkLst>
        </pc:spChg>
        <pc:spChg chg="mod">
          <ac:chgData name="Aishwarya Ajaykumar" userId="307b0b44-a00f-4805-9cf2-d060adb91a4b" providerId="ADAL" clId="{B11F1A58-DAB6-47AE-9002-FBF9054F991C}" dt="2023-12-06T07:04:37.397" v="478" actId="255"/>
          <ac:spMkLst>
            <pc:docMk/>
            <pc:sldMk cId="1248307726" sldId="1000683"/>
            <ac:spMk id="9" creationId="{8CF8DF5E-394B-614E-A28D-32863B841729}"/>
          </ac:spMkLst>
        </pc:spChg>
        <pc:spChg chg="mod">
          <ac:chgData name="Aishwarya Ajaykumar" userId="307b0b44-a00f-4805-9cf2-d060adb91a4b" providerId="ADAL" clId="{B11F1A58-DAB6-47AE-9002-FBF9054F991C}" dt="2023-12-06T07:04:37.397" v="478" actId="255"/>
          <ac:spMkLst>
            <pc:docMk/>
            <pc:sldMk cId="1248307726" sldId="1000683"/>
            <ac:spMk id="12" creationId="{716C3168-6E88-E14A-B5B4-0547F4104EAE}"/>
          </ac:spMkLst>
        </pc:spChg>
        <pc:spChg chg="mod">
          <ac:chgData name="Aishwarya Ajaykumar" userId="307b0b44-a00f-4805-9cf2-d060adb91a4b" providerId="ADAL" clId="{B11F1A58-DAB6-47AE-9002-FBF9054F991C}" dt="2023-12-06T07:04:37.397" v="478" actId="255"/>
          <ac:spMkLst>
            <pc:docMk/>
            <pc:sldMk cId="1248307726" sldId="1000683"/>
            <ac:spMk id="14" creationId="{654C0D24-D328-CD41-B64D-A73264408400}"/>
          </ac:spMkLst>
        </pc:spChg>
        <pc:spChg chg="mod">
          <ac:chgData name="Aishwarya Ajaykumar" userId="307b0b44-a00f-4805-9cf2-d060adb91a4b" providerId="ADAL" clId="{B11F1A58-DAB6-47AE-9002-FBF9054F991C}" dt="2023-12-06T14:59:42.653" v="700" actId="20577"/>
          <ac:spMkLst>
            <pc:docMk/>
            <pc:sldMk cId="1248307726" sldId="1000683"/>
            <ac:spMk id="18" creationId="{39B3278B-B213-AA45-9C40-F676D4819FB2}"/>
          </ac:spMkLst>
        </pc:spChg>
        <pc:spChg chg="mod">
          <ac:chgData name="Aishwarya Ajaykumar" userId="307b0b44-a00f-4805-9cf2-d060adb91a4b" providerId="ADAL" clId="{B11F1A58-DAB6-47AE-9002-FBF9054F991C}" dt="2023-12-06T07:04:37.397" v="478" actId="255"/>
          <ac:spMkLst>
            <pc:docMk/>
            <pc:sldMk cId="1248307726" sldId="1000683"/>
            <ac:spMk id="20" creationId="{A9C03805-102C-FF44-8F34-9412FA9A8AD0}"/>
          </ac:spMkLst>
        </pc:spChg>
        <pc:spChg chg="mod">
          <ac:chgData name="Aishwarya Ajaykumar" userId="307b0b44-a00f-4805-9cf2-d060adb91a4b" providerId="ADAL" clId="{B11F1A58-DAB6-47AE-9002-FBF9054F991C}" dt="2023-12-06T07:04:37.397" v="478" actId="255"/>
          <ac:spMkLst>
            <pc:docMk/>
            <pc:sldMk cId="1248307726" sldId="1000683"/>
            <ac:spMk id="22" creationId="{84504892-7BFC-AA46-9E1E-4D35001248BB}"/>
          </ac:spMkLst>
        </pc:spChg>
        <pc:spChg chg="mod">
          <ac:chgData name="Aishwarya Ajaykumar" userId="307b0b44-a00f-4805-9cf2-d060adb91a4b" providerId="ADAL" clId="{B11F1A58-DAB6-47AE-9002-FBF9054F991C}" dt="2023-12-06T07:04:37.397" v="478" actId="255"/>
          <ac:spMkLst>
            <pc:docMk/>
            <pc:sldMk cId="1248307726" sldId="1000683"/>
            <ac:spMk id="24" creationId="{40101FD3-40E9-B64F-AE96-EF7D32E57E63}"/>
          </ac:spMkLst>
        </pc:spChg>
        <pc:spChg chg="mod">
          <ac:chgData name="Aishwarya Ajaykumar" userId="307b0b44-a00f-4805-9cf2-d060adb91a4b" providerId="ADAL" clId="{B11F1A58-DAB6-47AE-9002-FBF9054F991C}" dt="2023-12-06T07:04:37.397" v="478" actId="255"/>
          <ac:spMkLst>
            <pc:docMk/>
            <pc:sldMk cId="1248307726" sldId="1000683"/>
            <ac:spMk id="25" creationId="{11E8B88E-6947-40B9-8FB1-A5EB19D2D8F0}"/>
          </ac:spMkLst>
        </pc:spChg>
      </pc:sldChg>
      <pc:sldChg chg="ord">
        <pc:chgData name="Aishwarya Ajaykumar" userId="307b0b44-a00f-4805-9cf2-d060adb91a4b" providerId="ADAL" clId="{B11F1A58-DAB6-47AE-9002-FBF9054F991C}" dt="2023-12-06T06:41:17.501" v="419"/>
        <pc:sldMkLst>
          <pc:docMk/>
          <pc:sldMk cId="1970465165" sldId="1000686"/>
        </pc:sldMkLst>
      </pc:sldChg>
      <pc:sldChg chg="modSp mod">
        <pc:chgData name="Aishwarya Ajaykumar" userId="307b0b44-a00f-4805-9cf2-d060adb91a4b" providerId="ADAL" clId="{B11F1A58-DAB6-47AE-9002-FBF9054F991C}" dt="2023-12-06T07:04:02.367" v="474" actId="2711"/>
        <pc:sldMkLst>
          <pc:docMk/>
          <pc:sldMk cId="3615879230" sldId="1000692"/>
        </pc:sldMkLst>
        <pc:spChg chg="mod">
          <ac:chgData name="Aishwarya Ajaykumar" userId="307b0b44-a00f-4805-9cf2-d060adb91a4b" providerId="ADAL" clId="{B11F1A58-DAB6-47AE-9002-FBF9054F991C}" dt="2023-12-06T07:04:02.367" v="474" actId="2711"/>
          <ac:spMkLst>
            <pc:docMk/>
            <pc:sldMk cId="3615879230" sldId="1000692"/>
            <ac:spMk id="2" creationId="{0DC0F87D-DBCF-6A44-A56A-0BDA09E14E7F}"/>
          </ac:spMkLst>
        </pc:spChg>
        <pc:spChg chg="mod">
          <ac:chgData name="Aishwarya Ajaykumar" userId="307b0b44-a00f-4805-9cf2-d060adb91a4b" providerId="ADAL" clId="{B11F1A58-DAB6-47AE-9002-FBF9054F991C}" dt="2023-12-06T07:04:02.367" v="474" actId="2711"/>
          <ac:spMkLst>
            <pc:docMk/>
            <pc:sldMk cId="3615879230" sldId="1000692"/>
            <ac:spMk id="3" creationId="{92B24CE6-F82D-1746-BFEA-0D4D3C43D718}"/>
          </ac:spMkLst>
        </pc:spChg>
        <pc:spChg chg="mod">
          <ac:chgData name="Aishwarya Ajaykumar" userId="307b0b44-a00f-4805-9cf2-d060adb91a4b" providerId="ADAL" clId="{B11F1A58-DAB6-47AE-9002-FBF9054F991C}" dt="2023-12-06T07:04:02.367" v="474" actId="2711"/>
          <ac:spMkLst>
            <pc:docMk/>
            <pc:sldMk cId="3615879230" sldId="1000692"/>
            <ac:spMk id="9" creationId="{C98183F0-DCCC-D24A-9965-F12EDE2540F9}"/>
          </ac:spMkLst>
        </pc:spChg>
        <pc:spChg chg="mod">
          <ac:chgData name="Aishwarya Ajaykumar" userId="307b0b44-a00f-4805-9cf2-d060adb91a4b" providerId="ADAL" clId="{B11F1A58-DAB6-47AE-9002-FBF9054F991C}" dt="2023-12-06T07:04:02.367" v="474" actId="2711"/>
          <ac:spMkLst>
            <pc:docMk/>
            <pc:sldMk cId="3615879230" sldId="1000692"/>
            <ac:spMk id="10" creationId="{92D86563-A6E1-2844-BD1C-A3CC864D99A3}"/>
          </ac:spMkLst>
        </pc:spChg>
        <pc:spChg chg="mod">
          <ac:chgData name="Aishwarya Ajaykumar" userId="307b0b44-a00f-4805-9cf2-d060adb91a4b" providerId="ADAL" clId="{B11F1A58-DAB6-47AE-9002-FBF9054F991C}" dt="2023-12-06T07:04:02.367" v="474" actId="2711"/>
          <ac:spMkLst>
            <pc:docMk/>
            <pc:sldMk cId="3615879230" sldId="1000692"/>
            <ac:spMk id="11" creationId="{2BEB8461-98DF-0743-BD7A-FA29627845DC}"/>
          </ac:spMkLst>
        </pc:spChg>
        <pc:spChg chg="mod">
          <ac:chgData name="Aishwarya Ajaykumar" userId="307b0b44-a00f-4805-9cf2-d060adb91a4b" providerId="ADAL" clId="{B11F1A58-DAB6-47AE-9002-FBF9054F991C}" dt="2023-12-06T07:04:02.367" v="474" actId="2711"/>
          <ac:spMkLst>
            <pc:docMk/>
            <pc:sldMk cId="3615879230" sldId="1000692"/>
            <ac:spMk id="12" creationId="{90E0B3E1-857B-B04C-852F-147D92C338DA}"/>
          </ac:spMkLst>
        </pc:spChg>
        <pc:spChg chg="mod">
          <ac:chgData name="Aishwarya Ajaykumar" userId="307b0b44-a00f-4805-9cf2-d060adb91a4b" providerId="ADAL" clId="{B11F1A58-DAB6-47AE-9002-FBF9054F991C}" dt="2023-12-06T07:04:02.367" v="474" actId="2711"/>
          <ac:spMkLst>
            <pc:docMk/>
            <pc:sldMk cId="3615879230" sldId="1000692"/>
            <ac:spMk id="41" creationId="{0F3BD5C9-B14E-3648-8C29-1A27249CFBBA}"/>
          </ac:spMkLst>
        </pc:spChg>
        <pc:spChg chg="mod">
          <ac:chgData name="Aishwarya Ajaykumar" userId="307b0b44-a00f-4805-9cf2-d060adb91a4b" providerId="ADAL" clId="{B11F1A58-DAB6-47AE-9002-FBF9054F991C}" dt="2023-12-06T07:04:02.367" v="474" actId="2711"/>
          <ac:spMkLst>
            <pc:docMk/>
            <pc:sldMk cId="3615879230" sldId="1000692"/>
            <ac:spMk id="42" creationId="{8AB7AB90-388B-B445-8DBC-5A7BDFC9D773}"/>
          </ac:spMkLst>
        </pc:spChg>
        <pc:spChg chg="mod">
          <ac:chgData name="Aishwarya Ajaykumar" userId="307b0b44-a00f-4805-9cf2-d060adb91a4b" providerId="ADAL" clId="{B11F1A58-DAB6-47AE-9002-FBF9054F991C}" dt="2023-12-06T07:04:02.367" v="474" actId="2711"/>
          <ac:spMkLst>
            <pc:docMk/>
            <pc:sldMk cId="3615879230" sldId="1000692"/>
            <ac:spMk id="43" creationId="{47086402-6BDC-4949-9EC0-BC6E613A08D0}"/>
          </ac:spMkLst>
        </pc:spChg>
        <pc:spChg chg="mod">
          <ac:chgData name="Aishwarya Ajaykumar" userId="307b0b44-a00f-4805-9cf2-d060adb91a4b" providerId="ADAL" clId="{B11F1A58-DAB6-47AE-9002-FBF9054F991C}" dt="2023-12-06T07:04:02.367" v="474" actId="2711"/>
          <ac:spMkLst>
            <pc:docMk/>
            <pc:sldMk cId="3615879230" sldId="1000692"/>
            <ac:spMk id="50" creationId="{85866964-9624-914B-BB12-691AFAC51B70}"/>
          </ac:spMkLst>
        </pc:spChg>
        <pc:spChg chg="mod">
          <ac:chgData name="Aishwarya Ajaykumar" userId="307b0b44-a00f-4805-9cf2-d060adb91a4b" providerId="ADAL" clId="{B11F1A58-DAB6-47AE-9002-FBF9054F991C}" dt="2023-12-06T07:04:02.367" v="474" actId="2711"/>
          <ac:spMkLst>
            <pc:docMk/>
            <pc:sldMk cId="3615879230" sldId="1000692"/>
            <ac:spMk id="51" creationId="{C1640B9D-A7AF-674A-985D-290F21D87D34}"/>
          </ac:spMkLst>
        </pc:spChg>
        <pc:spChg chg="mod">
          <ac:chgData name="Aishwarya Ajaykumar" userId="307b0b44-a00f-4805-9cf2-d060adb91a4b" providerId="ADAL" clId="{B11F1A58-DAB6-47AE-9002-FBF9054F991C}" dt="2023-12-06T07:04:02.367" v="474" actId="2711"/>
          <ac:spMkLst>
            <pc:docMk/>
            <pc:sldMk cId="3615879230" sldId="1000692"/>
            <ac:spMk id="52" creationId="{48DB08C2-BE2E-394E-B0D8-A935A0EC8135}"/>
          </ac:spMkLst>
        </pc:spChg>
        <pc:spChg chg="mod">
          <ac:chgData name="Aishwarya Ajaykumar" userId="307b0b44-a00f-4805-9cf2-d060adb91a4b" providerId="ADAL" clId="{B11F1A58-DAB6-47AE-9002-FBF9054F991C}" dt="2023-12-06T07:04:02.367" v="474" actId="2711"/>
          <ac:spMkLst>
            <pc:docMk/>
            <pc:sldMk cId="3615879230" sldId="1000692"/>
            <ac:spMk id="59" creationId="{2FDF661C-E6EF-D143-9A06-5E9FA47A8A5E}"/>
          </ac:spMkLst>
        </pc:spChg>
        <pc:spChg chg="mod">
          <ac:chgData name="Aishwarya Ajaykumar" userId="307b0b44-a00f-4805-9cf2-d060adb91a4b" providerId="ADAL" clId="{B11F1A58-DAB6-47AE-9002-FBF9054F991C}" dt="2023-12-06T07:04:02.367" v="474" actId="2711"/>
          <ac:spMkLst>
            <pc:docMk/>
            <pc:sldMk cId="3615879230" sldId="1000692"/>
            <ac:spMk id="60" creationId="{A3E2FEF2-6F0D-E746-A89D-7C1357C06BFE}"/>
          </ac:spMkLst>
        </pc:spChg>
        <pc:spChg chg="mod">
          <ac:chgData name="Aishwarya Ajaykumar" userId="307b0b44-a00f-4805-9cf2-d060adb91a4b" providerId="ADAL" clId="{B11F1A58-DAB6-47AE-9002-FBF9054F991C}" dt="2023-12-06T07:04:02.367" v="474" actId="2711"/>
          <ac:spMkLst>
            <pc:docMk/>
            <pc:sldMk cId="3615879230" sldId="1000692"/>
            <ac:spMk id="68" creationId="{EFB0E5F5-FAA5-7B4E-9003-C401D34B2582}"/>
          </ac:spMkLst>
        </pc:spChg>
        <pc:spChg chg="mod">
          <ac:chgData name="Aishwarya Ajaykumar" userId="307b0b44-a00f-4805-9cf2-d060adb91a4b" providerId="ADAL" clId="{B11F1A58-DAB6-47AE-9002-FBF9054F991C}" dt="2023-12-06T07:04:02.367" v="474" actId="2711"/>
          <ac:spMkLst>
            <pc:docMk/>
            <pc:sldMk cId="3615879230" sldId="1000692"/>
            <ac:spMk id="70" creationId="{C4E9CEC9-0666-8443-BA3F-264BE8DC1A7B}"/>
          </ac:spMkLst>
        </pc:spChg>
        <pc:spChg chg="mod">
          <ac:chgData name="Aishwarya Ajaykumar" userId="307b0b44-a00f-4805-9cf2-d060adb91a4b" providerId="ADAL" clId="{B11F1A58-DAB6-47AE-9002-FBF9054F991C}" dt="2023-12-06T07:04:02.367" v="474" actId="2711"/>
          <ac:spMkLst>
            <pc:docMk/>
            <pc:sldMk cId="3615879230" sldId="1000692"/>
            <ac:spMk id="74" creationId="{781B710A-CA2D-FE4B-8EB2-B2839E4C98B9}"/>
          </ac:spMkLst>
        </pc:spChg>
        <pc:spChg chg="mod">
          <ac:chgData name="Aishwarya Ajaykumar" userId="307b0b44-a00f-4805-9cf2-d060adb91a4b" providerId="ADAL" clId="{B11F1A58-DAB6-47AE-9002-FBF9054F991C}" dt="2023-12-06T07:04:02.367" v="474" actId="2711"/>
          <ac:spMkLst>
            <pc:docMk/>
            <pc:sldMk cId="3615879230" sldId="1000692"/>
            <ac:spMk id="75" creationId="{B4496977-9DCC-EA42-9FED-B2F640C722FA}"/>
          </ac:spMkLst>
        </pc:spChg>
        <pc:spChg chg="mod">
          <ac:chgData name="Aishwarya Ajaykumar" userId="307b0b44-a00f-4805-9cf2-d060adb91a4b" providerId="ADAL" clId="{B11F1A58-DAB6-47AE-9002-FBF9054F991C}" dt="2023-12-06T07:04:02.367" v="474" actId="2711"/>
          <ac:spMkLst>
            <pc:docMk/>
            <pc:sldMk cId="3615879230" sldId="1000692"/>
            <ac:spMk id="76" creationId="{8CFDACC1-132A-E54A-84D8-CF2DD63947FB}"/>
          </ac:spMkLst>
        </pc:spChg>
        <pc:spChg chg="mod">
          <ac:chgData name="Aishwarya Ajaykumar" userId="307b0b44-a00f-4805-9cf2-d060adb91a4b" providerId="ADAL" clId="{B11F1A58-DAB6-47AE-9002-FBF9054F991C}" dt="2023-12-06T07:04:02.367" v="474" actId="2711"/>
          <ac:spMkLst>
            <pc:docMk/>
            <pc:sldMk cId="3615879230" sldId="1000692"/>
            <ac:spMk id="79" creationId="{3A1FC9D7-69C9-D748-8B12-612017EDB759}"/>
          </ac:spMkLst>
        </pc:spChg>
        <pc:spChg chg="mod">
          <ac:chgData name="Aishwarya Ajaykumar" userId="307b0b44-a00f-4805-9cf2-d060adb91a4b" providerId="ADAL" clId="{B11F1A58-DAB6-47AE-9002-FBF9054F991C}" dt="2023-12-06T07:04:02.367" v="474" actId="2711"/>
          <ac:spMkLst>
            <pc:docMk/>
            <pc:sldMk cId="3615879230" sldId="1000692"/>
            <ac:spMk id="83" creationId="{B27DF28A-8501-D646-8701-06AB9F23FF55}"/>
          </ac:spMkLst>
        </pc:spChg>
        <pc:spChg chg="mod">
          <ac:chgData name="Aishwarya Ajaykumar" userId="307b0b44-a00f-4805-9cf2-d060adb91a4b" providerId="ADAL" clId="{B11F1A58-DAB6-47AE-9002-FBF9054F991C}" dt="2023-12-06T07:04:02.367" v="474" actId="2711"/>
          <ac:spMkLst>
            <pc:docMk/>
            <pc:sldMk cId="3615879230" sldId="1000692"/>
            <ac:spMk id="85" creationId="{ECE99209-D5BF-5A47-92FA-71DA8CE5FCE4}"/>
          </ac:spMkLst>
        </pc:spChg>
        <pc:spChg chg="mod">
          <ac:chgData name="Aishwarya Ajaykumar" userId="307b0b44-a00f-4805-9cf2-d060adb91a4b" providerId="ADAL" clId="{B11F1A58-DAB6-47AE-9002-FBF9054F991C}" dt="2023-12-06T07:04:02.367" v="474" actId="2711"/>
          <ac:spMkLst>
            <pc:docMk/>
            <pc:sldMk cId="3615879230" sldId="1000692"/>
            <ac:spMk id="87" creationId="{E3A5C1C6-4912-DE43-8117-72BE1C8FB6DB}"/>
          </ac:spMkLst>
        </pc:spChg>
        <pc:spChg chg="mod">
          <ac:chgData name="Aishwarya Ajaykumar" userId="307b0b44-a00f-4805-9cf2-d060adb91a4b" providerId="ADAL" clId="{B11F1A58-DAB6-47AE-9002-FBF9054F991C}" dt="2023-12-06T07:04:02.367" v="474" actId="2711"/>
          <ac:spMkLst>
            <pc:docMk/>
            <pc:sldMk cId="3615879230" sldId="1000692"/>
            <ac:spMk id="88" creationId="{6D86348C-657D-884F-ACA0-10CCDEB49F36}"/>
          </ac:spMkLst>
        </pc:spChg>
        <pc:spChg chg="mod">
          <ac:chgData name="Aishwarya Ajaykumar" userId="307b0b44-a00f-4805-9cf2-d060adb91a4b" providerId="ADAL" clId="{B11F1A58-DAB6-47AE-9002-FBF9054F991C}" dt="2023-12-06T07:04:02.367" v="474" actId="2711"/>
          <ac:spMkLst>
            <pc:docMk/>
            <pc:sldMk cId="3615879230" sldId="1000692"/>
            <ac:spMk id="97" creationId="{88ECA596-C93D-0A4C-A734-3C20B3B9CDAB}"/>
          </ac:spMkLst>
        </pc:spChg>
      </pc:sldChg>
      <pc:sldChg chg="modSp mod">
        <pc:chgData name="Aishwarya Ajaykumar" userId="307b0b44-a00f-4805-9cf2-d060adb91a4b" providerId="ADAL" clId="{B11F1A58-DAB6-47AE-9002-FBF9054F991C}" dt="2023-12-06T14:37:39.421" v="530" actId="12"/>
        <pc:sldMkLst>
          <pc:docMk/>
          <pc:sldMk cId="2240498944" sldId="1000693"/>
        </pc:sldMkLst>
        <pc:spChg chg="mod">
          <ac:chgData name="Aishwarya Ajaykumar" userId="307b0b44-a00f-4805-9cf2-d060adb91a4b" providerId="ADAL" clId="{B11F1A58-DAB6-47AE-9002-FBF9054F991C}" dt="2023-12-06T07:04:11.667" v="475" actId="2711"/>
          <ac:spMkLst>
            <pc:docMk/>
            <pc:sldMk cId="2240498944" sldId="1000693"/>
            <ac:spMk id="2" creationId="{0DC0F87D-DBCF-6A44-A56A-0BDA09E14E7F}"/>
          </ac:spMkLst>
        </pc:spChg>
        <pc:spChg chg="mod">
          <ac:chgData name="Aishwarya Ajaykumar" userId="307b0b44-a00f-4805-9cf2-d060adb91a4b" providerId="ADAL" clId="{B11F1A58-DAB6-47AE-9002-FBF9054F991C}" dt="2023-12-06T07:04:11.667" v="475" actId="2711"/>
          <ac:spMkLst>
            <pc:docMk/>
            <pc:sldMk cId="2240498944" sldId="1000693"/>
            <ac:spMk id="3" creationId="{92B24CE6-F82D-1746-BFEA-0D4D3C43D718}"/>
          </ac:spMkLst>
        </pc:spChg>
        <pc:spChg chg="mod">
          <ac:chgData name="Aishwarya Ajaykumar" userId="307b0b44-a00f-4805-9cf2-d060adb91a4b" providerId="ADAL" clId="{B11F1A58-DAB6-47AE-9002-FBF9054F991C}" dt="2023-12-06T07:04:11.667" v="475" actId="2711"/>
          <ac:spMkLst>
            <pc:docMk/>
            <pc:sldMk cId="2240498944" sldId="1000693"/>
            <ac:spMk id="9" creationId="{C98183F0-DCCC-D24A-9965-F12EDE2540F9}"/>
          </ac:spMkLst>
        </pc:spChg>
        <pc:spChg chg="mod">
          <ac:chgData name="Aishwarya Ajaykumar" userId="307b0b44-a00f-4805-9cf2-d060adb91a4b" providerId="ADAL" clId="{B11F1A58-DAB6-47AE-9002-FBF9054F991C}" dt="2023-12-06T07:04:11.667" v="475" actId="2711"/>
          <ac:spMkLst>
            <pc:docMk/>
            <pc:sldMk cId="2240498944" sldId="1000693"/>
            <ac:spMk id="10" creationId="{92D86563-A6E1-2844-BD1C-A3CC864D99A3}"/>
          </ac:spMkLst>
        </pc:spChg>
        <pc:spChg chg="mod">
          <ac:chgData name="Aishwarya Ajaykumar" userId="307b0b44-a00f-4805-9cf2-d060adb91a4b" providerId="ADAL" clId="{B11F1A58-DAB6-47AE-9002-FBF9054F991C}" dt="2023-12-06T07:04:11.667" v="475" actId="2711"/>
          <ac:spMkLst>
            <pc:docMk/>
            <pc:sldMk cId="2240498944" sldId="1000693"/>
            <ac:spMk id="12" creationId="{90E0B3E1-857B-B04C-852F-147D92C338DA}"/>
          </ac:spMkLst>
        </pc:spChg>
        <pc:spChg chg="mod">
          <ac:chgData name="Aishwarya Ajaykumar" userId="307b0b44-a00f-4805-9cf2-d060adb91a4b" providerId="ADAL" clId="{B11F1A58-DAB6-47AE-9002-FBF9054F991C}" dt="2023-12-06T14:37:23.899" v="529" actId="20577"/>
          <ac:spMkLst>
            <pc:docMk/>
            <pc:sldMk cId="2240498944" sldId="1000693"/>
            <ac:spMk id="19" creationId="{6CAB195C-3DFE-DF92-D25B-72714042C512}"/>
          </ac:spMkLst>
        </pc:spChg>
        <pc:spChg chg="mod">
          <ac:chgData name="Aishwarya Ajaykumar" userId="307b0b44-a00f-4805-9cf2-d060adb91a4b" providerId="ADAL" clId="{B11F1A58-DAB6-47AE-9002-FBF9054F991C}" dt="2023-12-06T14:37:39.421" v="530" actId="12"/>
          <ac:spMkLst>
            <pc:docMk/>
            <pc:sldMk cId="2240498944" sldId="1000693"/>
            <ac:spMk id="23" creationId="{3B5454D4-3086-5142-5CF5-C80AC299F9B7}"/>
          </ac:spMkLst>
        </pc:spChg>
        <pc:spChg chg="mod">
          <ac:chgData name="Aishwarya Ajaykumar" userId="307b0b44-a00f-4805-9cf2-d060adb91a4b" providerId="ADAL" clId="{B11F1A58-DAB6-47AE-9002-FBF9054F991C}" dt="2023-12-06T07:04:11.667" v="475" actId="2711"/>
          <ac:spMkLst>
            <pc:docMk/>
            <pc:sldMk cId="2240498944" sldId="1000693"/>
            <ac:spMk id="41" creationId="{0F3BD5C9-B14E-3648-8C29-1A27249CFBBA}"/>
          </ac:spMkLst>
        </pc:spChg>
        <pc:spChg chg="mod">
          <ac:chgData name="Aishwarya Ajaykumar" userId="307b0b44-a00f-4805-9cf2-d060adb91a4b" providerId="ADAL" clId="{B11F1A58-DAB6-47AE-9002-FBF9054F991C}" dt="2023-12-06T07:04:11.667" v="475" actId="2711"/>
          <ac:spMkLst>
            <pc:docMk/>
            <pc:sldMk cId="2240498944" sldId="1000693"/>
            <ac:spMk id="42" creationId="{8AB7AB90-388B-B445-8DBC-5A7BDFC9D773}"/>
          </ac:spMkLst>
        </pc:spChg>
        <pc:spChg chg="mod">
          <ac:chgData name="Aishwarya Ajaykumar" userId="307b0b44-a00f-4805-9cf2-d060adb91a4b" providerId="ADAL" clId="{B11F1A58-DAB6-47AE-9002-FBF9054F991C}" dt="2023-12-06T07:04:11.667" v="475" actId="2711"/>
          <ac:spMkLst>
            <pc:docMk/>
            <pc:sldMk cId="2240498944" sldId="1000693"/>
            <ac:spMk id="50" creationId="{85866964-9624-914B-BB12-691AFAC51B70}"/>
          </ac:spMkLst>
        </pc:spChg>
        <pc:spChg chg="mod">
          <ac:chgData name="Aishwarya Ajaykumar" userId="307b0b44-a00f-4805-9cf2-d060adb91a4b" providerId="ADAL" clId="{B11F1A58-DAB6-47AE-9002-FBF9054F991C}" dt="2023-12-06T07:04:11.667" v="475" actId="2711"/>
          <ac:spMkLst>
            <pc:docMk/>
            <pc:sldMk cId="2240498944" sldId="1000693"/>
            <ac:spMk id="51" creationId="{C1640B9D-A7AF-674A-985D-290F21D87D34}"/>
          </ac:spMkLst>
        </pc:spChg>
        <pc:spChg chg="mod">
          <ac:chgData name="Aishwarya Ajaykumar" userId="307b0b44-a00f-4805-9cf2-d060adb91a4b" providerId="ADAL" clId="{B11F1A58-DAB6-47AE-9002-FBF9054F991C}" dt="2023-12-06T07:04:11.667" v="475" actId="2711"/>
          <ac:spMkLst>
            <pc:docMk/>
            <pc:sldMk cId="2240498944" sldId="1000693"/>
            <ac:spMk id="60" creationId="{A3E2FEF2-6F0D-E746-A89D-7C1357C06BFE}"/>
          </ac:spMkLst>
        </pc:spChg>
        <pc:spChg chg="mod">
          <ac:chgData name="Aishwarya Ajaykumar" userId="307b0b44-a00f-4805-9cf2-d060adb91a4b" providerId="ADAL" clId="{B11F1A58-DAB6-47AE-9002-FBF9054F991C}" dt="2023-12-06T07:04:11.667" v="475" actId="2711"/>
          <ac:spMkLst>
            <pc:docMk/>
            <pc:sldMk cId="2240498944" sldId="1000693"/>
            <ac:spMk id="70" creationId="{C4E9CEC9-0666-8443-BA3F-264BE8DC1A7B}"/>
          </ac:spMkLst>
        </pc:spChg>
        <pc:spChg chg="mod">
          <ac:chgData name="Aishwarya Ajaykumar" userId="307b0b44-a00f-4805-9cf2-d060adb91a4b" providerId="ADAL" clId="{B11F1A58-DAB6-47AE-9002-FBF9054F991C}" dt="2023-12-06T07:04:11.667" v="475" actId="2711"/>
          <ac:spMkLst>
            <pc:docMk/>
            <pc:sldMk cId="2240498944" sldId="1000693"/>
            <ac:spMk id="79" creationId="{3A1FC9D7-69C9-D748-8B12-612017EDB759}"/>
          </ac:spMkLst>
        </pc:spChg>
        <pc:spChg chg="mod">
          <ac:chgData name="Aishwarya Ajaykumar" userId="307b0b44-a00f-4805-9cf2-d060adb91a4b" providerId="ADAL" clId="{B11F1A58-DAB6-47AE-9002-FBF9054F991C}" dt="2023-12-06T07:04:11.667" v="475" actId="2711"/>
          <ac:spMkLst>
            <pc:docMk/>
            <pc:sldMk cId="2240498944" sldId="1000693"/>
            <ac:spMk id="83" creationId="{B27DF28A-8501-D646-8701-06AB9F23FF55}"/>
          </ac:spMkLst>
        </pc:spChg>
        <pc:spChg chg="mod">
          <ac:chgData name="Aishwarya Ajaykumar" userId="307b0b44-a00f-4805-9cf2-d060adb91a4b" providerId="ADAL" clId="{B11F1A58-DAB6-47AE-9002-FBF9054F991C}" dt="2023-12-06T07:04:11.667" v="475" actId="2711"/>
          <ac:spMkLst>
            <pc:docMk/>
            <pc:sldMk cId="2240498944" sldId="1000693"/>
            <ac:spMk id="85" creationId="{ECE99209-D5BF-5A47-92FA-71DA8CE5FCE4}"/>
          </ac:spMkLst>
        </pc:spChg>
        <pc:picChg chg="mod">
          <ac:chgData name="Aishwarya Ajaykumar" userId="307b0b44-a00f-4805-9cf2-d060adb91a4b" providerId="ADAL" clId="{B11F1A58-DAB6-47AE-9002-FBF9054F991C}" dt="2023-12-06T07:00:29.169" v="445" actId="12789"/>
          <ac:picMkLst>
            <pc:docMk/>
            <pc:sldMk cId="2240498944" sldId="1000693"/>
            <ac:picMk id="58" creationId="{0C76A50E-D452-7F44-8323-A0612F75D105}"/>
          </ac:picMkLst>
        </pc:picChg>
        <pc:picChg chg="mod">
          <ac:chgData name="Aishwarya Ajaykumar" userId="307b0b44-a00f-4805-9cf2-d060adb91a4b" providerId="ADAL" clId="{B11F1A58-DAB6-47AE-9002-FBF9054F991C}" dt="2023-12-06T07:00:29.169" v="445" actId="12789"/>
          <ac:picMkLst>
            <pc:docMk/>
            <pc:sldMk cId="2240498944" sldId="1000693"/>
            <ac:picMk id="69" creationId="{BEB34691-5B59-9A4D-AA0E-9E1FA81EE04D}"/>
          </ac:picMkLst>
        </pc:picChg>
        <pc:picChg chg="mod">
          <ac:chgData name="Aishwarya Ajaykumar" userId="307b0b44-a00f-4805-9cf2-d060adb91a4b" providerId="ADAL" clId="{B11F1A58-DAB6-47AE-9002-FBF9054F991C}" dt="2023-12-06T07:00:29.169" v="445" actId="12789"/>
          <ac:picMkLst>
            <pc:docMk/>
            <pc:sldMk cId="2240498944" sldId="1000693"/>
            <ac:picMk id="84" creationId="{1BD16179-FA06-8147-845F-BBA67AE3781C}"/>
          </ac:picMkLst>
        </pc:picChg>
        <pc:cxnChg chg="mod">
          <ac:chgData name="Aishwarya Ajaykumar" userId="307b0b44-a00f-4805-9cf2-d060adb91a4b" providerId="ADAL" clId="{B11F1A58-DAB6-47AE-9002-FBF9054F991C}" dt="2023-12-06T07:00:29.169" v="445" actId="12789"/>
          <ac:cxnSpMkLst>
            <pc:docMk/>
            <pc:sldMk cId="2240498944" sldId="1000693"/>
            <ac:cxnSpMk id="62" creationId="{DE5645D3-F965-8541-AE84-70B07AC26E3A}"/>
          </ac:cxnSpMkLst>
        </pc:cxnChg>
        <pc:cxnChg chg="mod">
          <ac:chgData name="Aishwarya Ajaykumar" userId="307b0b44-a00f-4805-9cf2-d060adb91a4b" providerId="ADAL" clId="{B11F1A58-DAB6-47AE-9002-FBF9054F991C}" dt="2023-12-06T07:00:29.169" v="445" actId="12789"/>
          <ac:cxnSpMkLst>
            <pc:docMk/>
            <pc:sldMk cId="2240498944" sldId="1000693"/>
            <ac:cxnSpMk id="71" creationId="{B8B3839D-133E-8844-9962-0E0EB5F5C495}"/>
          </ac:cxnSpMkLst>
        </pc:cxnChg>
        <pc:cxnChg chg="mod">
          <ac:chgData name="Aishwarya Ajaykumar" userId="307b0b44-a00f-4805-9cf2-d060adb91a4b" providerId="ADAL" clId="{B11F1A58-DAB6-47AE-9002-FBF9054F991C}" dt="2023-12-06T07:00:29.169" v="445" actId="12789"/>
          <ac:cxnSpMkLst>
            <pc:docMk/>
            <pc:sldMk cId="2240498944" sldId="1000693"/>
            <ac:cxnSpMk id="86" creationId="{6B29CB0F-B843-1145-818E-544A849ABBD4}"/>
          </ac:cxnSpMkLst>
        </pc:cxnChg>
      </pc:sldChg>
      <pc:sldChg chg="addSp modSp new">
        <pc:chgData name="Aishwarya Ajaykumar" userId="307b0b44-a00f-4805-9cf2-d060adb91a4b" providerId="ADAL" clId="{B11F1A58-DAB6-47AE-9002-FBF9054F991C}" dt="2023-12-06T01:24:34.269" v="41"/>
        <pc:sldMkLst>
          <pc:docMk/>
          <pc:sldMk cId="2746136994" sldId="1000694"/>
        </pc:sldMkLst>
        <pc:picChg chg="add mod">
          <ac:chgData name="Aishwarya Ajaykumar" userId="307b0b44-a00f-4805-9cf2-d060adb91a4b" providerId="ADAL" clId="{B11F1A58-DAB6-47AE-9002-FBF9054F991C}" dt="2023-12-06T01:24:34.269" v="41"/>
          <ac:picMkLst>
            <pc:docMk/>
            <pc:sldMk cId="2746136994" sldId="1000694"/>
            <ac:picMk id="2" creationId="{07BCA63C-22F0-639C-C04C-9C518F019F23}"/>
          </ac:picMkLst>
        </pc:picChg>
        <pc:picChg chg="add mod">
          <ac:chgData name="Aishwarya Ajaykumar" userId="307b0b44-a00f-4805-9cf2-d060adb91a4b" providerId="ADAL" clId="{B11F1A58-DAB6-47AE-9002-FBF9054F991C}" dt="2023-12-06T01:24:34.269" v="41"/>
          <ac:picMkLst>
            <pc:docMk/>
            <pc:sldMk cId="2746136994" sldId="1000694"/>
            <ac:picMk id="3" creationId="{7229C99A-B65F-09AF-C18E-DEA035D38E80}"/>
          </ac:picMkLst>
        </pc:picChg>
        <pc:picChg chg="add mod">
          <ac:chgData name="Aishwarya Ajaykumar" userId="307b0b44-a00f-4805-9cf2-d060adb91a4b" providerId="ADAL" clId="{B11F1A58-DAB6-47AE-9002-FBF9054F991C}" dt="2023-12-06T01:24:34.269" v="41"/>
          <ac:picMkLst>
            <pc:docMk/>
            <pc:sldMk cId="2746136994" sldId="1000694"/>
            <ac:picMk id="4" creationId="{D9F21C29-4E88-D9D7-F1F7-D749180B9393}"/>
          </ac:picMkLst>
        </pc:picChg>
        <pc:picChg chg="add mod">
          <ac:chgData name="Aishwarya Ajaykumar" userId="307b0b44-a00f-4805-9cf2-d060adb91a4b" providerId="ADAL" clId="{B11F1A58-DAB6-47AE-9002-FBF9054F991C}" dt="2023-12-06T01:24:34.269" v="41"/>
          <ac:picMkLst>
            <pc:docMk/>
            <pc:sldMk cId="2746136994" sldId="1000694"/>
            <ac:picMk id="5" creationId="{5259E1A5-B5FF-E67E-CB7F-695654641A66}"/>
          </ac:picMkLst>
        </pc:picChg>
        <pc:picChg chg="add mod">
          <ac:chgData name="Aishwarya Ajaykumar" userId="307b0b44-a00f-4805-9cf2-d060adb91a4b" providerId="ADAL" clId="{B11F1A58-DAB6-47AE-9002-FBF9054F991C}" dt="2023-12-06T01:24:34.269" v="41"/>
          <ac:picMkLst>
            <pc:docMk/>
            <pc:sldMk cId="2746136994" sldId="1000694"/>
            <ac:picMk id="6" creationId="{A57D1090-2CF3-B9F0-5146-D45B4B3AD3A0}"/>
          </ac:picMkLst>
        </pc:picChg>
      </pc:sldChg>
      <pc:sldChg chg="modSp mod">
        <pc:chgData name="Aishwarya Ajaykumar" userId="307b0b44-a00f-4805-9cf2-d060adb91a4b" providerId="ADAL" clId="{B11F1A58-DAB6-47AE-9002-FBF9054F991C}" dt="2023-12-06T07:15:48.329" v="483" actId="1076"/>
        <pc:sldMkLst>
          <pc:docMk/>
          <pc:sldMk cId="2749461290" sldId="1000697"/>
        </pc:sldMkLst>
        <pc:spChg chg="mod">
          <ac:chgData name="Aishwarya Ajaykumar" userId="307b0b44-a00f-4805-9cf2-d060adb91a4b" providerId="ADAL" clId="{B11F1A58-DAB6-47AE-9002-FBF9054F991C}" dt="2023-12-06T07:04:26.539" v="477" actId="2711"/>
          <ac:spMkLst>
            <pc:docMk/>
            <pc:sldMk cId="2749461290" sldId="1000697"/>
            <ac:spMk id="2" creationId="{0DC0F87D-DBCF-6A44-A56A-0BDA09E14E7F}"/>
          </ac:spMkLst>
        </pc:spChg>
        <pc:spChg chg="mod">
          <ac:chgData name="Aishwarya Ajaykumar" userId="307b0b44-a00f-4805-9cf2-d060adb91a4b" providerId="ADAL" clId="{B11F1A58-DAB6-47AE-9002-FBF9054F991C}" dt="2023-12-06T07:04:26.539" v="477" actId="2711"/>
          <ac:spMkLst>
            <pc:docMk/>
            <pc:sldMk cId="2749461290" sldId="1000697"/>
            <ac:spMk id="3" creationId="{92B24CE6-F82D-1746-BFEA-0D4D3C43D718}"/>
          </ac:spMkLst>
        </pc:spChg>
        <pc:spChg chg="mod">
          <ac:chgData name="Aishwarya Ajaykumar" userId="307b0b44-a00f-4805-9cf2-d060adb91a4b" providerId="ADAL" clId="{B11F1A58-DAB6-47AE-9002-FBF9054F991C}" dt="2023-12-06T07:04:26.539" v="477" actId="2711"/>
          <ac:spMkLst>
            <pc:docMk/>
            <pc:sldMk cId="2749461290" sldId="1000697"/>
            <ac:spMk id="9" creationId="{C98183F0-DCCC-D24A-9965-F12EDE2540F9}"/>
          </ac:spMkLst>
        </pc:spChg>
        <pc:spChg chg="mod">
          <ac:chgData name="Aishwarya Ajaykumar" userId="307b0b44-a00f-4805-9cf2-d060adb91a4b" providerId="ADAL" clId="{B11F1A58-DAB6-47AE-9002-FBF9054F991C}" dt="2023-12-06T07:04:26.539" v="477" actId="2711"/>
          <ac:spMkLst>
            <pc:docMk/>
            <pc:sldMk cId="2749461290" sldId="1000697"/>
            <ac:spMk id="10" creationId="{92D86563-A6E1-2844-BD1C-A3CC864D99A3}"/>
          </ac:spMkLst>
        </pc:spChg>
        <pc:spChg chg="mod">
          <ac:chgData name="Aishwarya Ajaykumar" userId="307b0b44-a00f-4805-9cf2-d060adb91a4b" providerId="ADAL" clId="{B11F1A58-DAB6-47AE-9002-FBF9054F991C}" dt="2023-12-06T07:04:26.539" v="477" actId="2711"/>
          <ac:spMkLst>
            <pc:docMk/>
            <pc:sldMk cId="2749461290" sldId="1000697"/>
            <ac:spMk id="41" creationId="{0F3BD5C9-B14E-3648-8C29-1A27249CFBBA}"/>
          </ac:spMkLst>
        </pc:spChg>
        <pc:spChg chg="mod">
          <ac:chgData name="Aishwarya Ajaykumar" userId="307b0b44-a00f-4805-9cf2-d060adb91a4b" providerId="ADAL" clId="{B11F1A58-DAB6-47AE-9002-FBF9054F991C}" dt="2023-12-06T07:04:26.539" v="477" actId="2711"/>
          <ac:spMkLst>
            <pc:docMk/>
            <pc:sldMk cId="2749461290" sldId="1000697"/>
            <ac:spMk id="42" creationId="{8AB7AB90-388B-B445-8DBC-5A7BDFC9D773}"/>
          </ac:spMkLst>
        </pc:spChg>
        <pc:spChg chg="mod">
          <ac:chgData name="Aishwarya Ajaykumar" userId="307b0b44-a00f-4805-9cf2-d060adb91a4b" providerId="ADAL" clId="{B11F1A58-DAB6-47AE-9002-FBF9054F991C}" dt="2023-12-06T07:04:26.539" v="477" actId="2711"/>
          <ac:spMkLst>
            <pc:docMk/>
            <pc:sldMk cId="2749461290" sldId="1000697"/>
            <ac:spMk id="50" creationId="{85866964-9624-914B-BB12-691AFAC51B70}"/>
          </ac:spMkLst>
        </pc:spChg>
        <pc:spChg chg="mod">
          <ac:chgData name="Aishwarya Ajaykumar" userId="307b0b44-a00f-4805-9cf2-d060adb91a4b" providerId="ADAL" clId="{B11F1A58-DAB6-47AE-9002-FBF9054F991C}" dt="2023-12-06T07:04:26.539" v="477" actId="2711"/>
          <ac:spMkLst>
            <pc:docMk/>
            <pc:sldMk cId="2749461290" sldId="1000697"/>
            <ac:spMk id="51" creationId="{C1640B9D-A7AF-674A-985D-290F21D87D34}"/>
          </ac:spMkLst>
        </pc:spChg>
        <pc:graphicFrameChg chg="mod">
          <ac:chgData name="Aishwarya Ajaykumar" userId="307b0b44-a00f-4805-9cf2-d060adb91a4b" providerId="ADAL" clId="{B11F1A58-DAB6-47AE-9002-FBF9054F991C}" dt="2023-12-06T07:04:26.539" v="477" actId="2711"/>
          <ac:graphicFrameMkLst>
            <pc:docMk/>
            <pc:sldMk cId="2749461290" sldId="1000697"/>
            <ac:graphicFrameMk id="4" creationId="{FECDBFC7-8361-4C48-9241-DC4A71F00C56}"/>
          </ac:graphicFrameMkLst>
        </pc:graphicFrameChg>
        <pc:graphicFrameChg chg="mod">
          <ac:chgData name="Aishwarya Ajaykumar" userId="307b0b44-a00f-4805-9cf2-d060adb91a4b" providerId="ADAL" clId="{B11F1A58-DAB6-47AE-9002-FBF9054F991C}" dt="2023-12-06T07:15:48.329" v="483" actId="1076"/>
          <ac:graphicFrameMkLst>
            <pc:docMk/>
            <pc:sldMk cId="2749461290" sldId="1000697"/>
            <ac:graphicFrameMk id="5" creationId="{4E4BBC19-1A16-C8FD-0780-4E2BC7B48592}"/>
          </ac:graphicFrameMkLst>
        </pc:graphicFrameChg>
      </pc:sldChg>
      <pc:sldChg chg="del">
        <pc:chgData name="Aishwarya Ajaykumar" userId="307b0b44-a00f-4805-9cf2-d060adb91a4b" providerId="ADAL" clId="{B11F1A58-DAB6-47AE-9002-FBF9054F991C}" dt="2023-12-06T07:33:30.822" v="484" actId="47"/>
        <pc:sldMkLst>
          <pc:docMk/>
          <pc:sldMk cId="133365754" sldId="1000698"/>
        </pc:sldMkLst>
      </pc:sldChg>
      <pc:sldChg chg="modSp add del mod">
        <pc:chgData name="Aishwarya Ajaykumar" userId="307b0b44-a00f-4805-9cf2-d060adb91a4b" providerId="ADAL" clId="{B11F1A58-DAB6-47AE-9002-FBF9054F991C}" dt="2023-12-06T07:03:44.972" v="472" actId="47"/>
        <pc:sldMkLst>
          <pc:docMk/>
          <pc:sldMk cId="3201849921" sldId="1000698"/>
        </pc:sldMkLst>
        <pc:spChg chg="mod">
          <ac:chgData name="Aishwarya Ajaykumar" userId="307b0b44-a00f-4805-9cf2-d060adb91a4b" providerId="ADAL" clId="{B11F1A58-DAB6-47AE-9002-FBF9054F991C}" dt="2023-12-06T07:01:53.041" v="463" actId="14861"/>
          <ac:spMkLst>
            <pc:docMk/>
            <pc:sldMk cId="3201849921" sldId="1000698"/>
            <ac:spMk id="5" creationId="{B2522E93-194D-23D6-34EC-4276AAB3C57D}"/>
          </ac:spMkLst>
        </pc:spChg>
        <pc:spChg chg="mod">
          <ac:chgData name="Aishwarya Ajaykumar" userId="307b0b44-a00f-4805-9cf2-d060adb91a4b" providerId="ADAL" clId="{B11F1A58-DAB6-47AE-9002-FBF9054F991C}" dt="2023-12-06T07:01:53.041" v="463" actId="14861"/>
          <ac:spMkLst>
            <pc:docMk/>
            <pc:sldMk cId="3201849921" sldId="1000698"/>
            <ac:spMk id="7" creationId="{525F9BCF-9BBE-C30D-9DF3-0C92D989E408}"/>
          </ac:spMkLst>
        </pc:spChg>
        <pc:spChg chg="mod">
          <ac:chgData name="Aishwarya Ajaykumar" userId="307b0b44-a00f-4805-9cf2-d060adb91a4b" providerId="ADAL" clId="{B11F1A58-DAB6-47AE-9002-FBF9054F991C}" dt="2023-12-06T07:01:53.041" v="463" actId="14861"/>
          <ac:spMkLst>
            <pc:docMk/>
            <pc:sldMk cId="3201849921" sldId="1000698"/>
            <ac:spMk id="9" creationId="{C3F0C438-45F3-51B8-D9AB-7A4DB4D3D62A}"/>
          </ac:spMkLst>
        </pc:spChg>
      </pc:sldChg>
      <pc:sldChg chg="addSp delSp modSp mod">
        <pc:chgData name="Aishwarya Ajaykumar" userId="307b0b44-a00f-4805-9cf2-d060adb91a4b" providerId="ADAL" clId="{B11F1A58-DAB6-47AE-9002-FBF9054F991C}" dt="2023-12-06T14:49:09.481" v="568" actId="1076"/>
        <pc:sldMkLst>
          <pc:docMk/>
          <pc:sldMk cId="710927121" sldId="1000699"/>
        </pc:sldMkLst>
        <pc:spChg chg="mod">
          <ac:chgData name="Aishwarya Ajaykumar" userId="307b0b44-a00f-4805-9cf2-d060adb91a4b" providerId="ADAL" clId="{B11F1A58-DAB6-47AE-9002-FBF9054F991C}" dt="2023-12-06T14:48:57.924" v="564" actId="20577"/>
          <ac:spMkLst>
            <pc:docMk/>
            <pc:sldMk cId="710927121" sldId="1000699"/>
            <ac:spMk id="18" creationId="{39B3278B-B213-AA45-9C40-F676D4819FB2}"/>
          </ac:spMkLst>
        </pc:spChg>
        <pc:picChg chg="add mod">
          <ac:chgData name="Aishwarya Ajaykumar" userId="307b0b44-a00f-4805-9cf2-d060adb91a4b" providerId="ADAL" clId="{B11F1A58-DAB6-47AE-9002-FBF9054F991C}" dt="2023-12-06T14:45:37.429" v="534" actId="1076"/>
          <ac:picMkLst>
            <pc:docMk/>
            <pc:sldMk cId="710927121" sldId="1000699"/>
            <ac:picMk id="5" creationId="{89C757A5-8ADC-4BFB-3B61-35C29BF629CD}"/>
          </ac:picMkLst>
        </pc:picChg>
        <pc:picChg chg="add mod">
          <ac:chgData name="Aishwarya Ajaykumar" userId="307b0b44-a00f-4805-9cf2-d060adb91a4b" providerId="ADAL" clId="{B11F1A58-DAB6-47AE-9002-FBF9054F991C}" dt="2023-12-06T14:49:00.777" v="565" actId="1076"/>
          <ac:picMkLst>
            <pc:docMk/>
            <pc:sldMk cId="710927121" sldId="1000699"/>
            <ac:picMk id="8" creationId="{AF9261AD-4EC6-3AFB-051B-B01B3F0EAD9B}"/>
          </ac:picMkLst>
        </pc:picChg>
        <pc:picChg chg="add del mod">
          <ac:chgData name="Aishwarya Ajaykumar" userId="307b0b44-a00f-4805-9cf2-d060adb91a4b" providerId="ADAL" clId="{B11F1A58-DAB6-47AE-9002-FBF9054F991C}" dt="2023-12-06T14:47:22.905" v="543" actId="478"/>
          <ac:picMkLst>
            <pc:docMk/>
            <pc:sldMk cId="710927121" sldId="1000699"/>
            <ac:picMk id="10" creationId="{AAE50CC5-BA71-F58C-8349-FDA69B2B6502}"/>
          </ac:picMkLst>
        </pc:picChg>
        <pc:picChg chg="add mod">
          <ac:chgData name="Aishwarya Ajaykumar" userId="307b0b44-a00f-4805-9cf2-d060adb91a4b" providerId="ADAL" clId="{B11F1A58-DAB6-47AE-9002-FBF9054F991C}" dt="2023-12-06T14:49:09.481" v="568" actId="1076"/>
          <ac:picMkLst>
            <pc:docMk/>
            <pc:sldMk cId="710927121" sldId="1000699"/>
            <ac:picMk id="12" creationId="{4292A598-4DCA-C1CF-432E-0F274C687B7D}"/>
          </ac:picMkLst>
        </pc:picChg>
        <pc:picChg chg="add mod">
          <ac:chgData name="Aishwarya Ajaykumar" userId="307b0b44-a00f-4805-9cf2-d060adb91a4b" providerId="ADAL" clId="{B11F1A58-DAB6-47AE-9002-FBF9054F991C}" dt="2023-12-06T14:49:07.056" v="567" actId="1076"/>
          <ac:picMkLst>
            <pc:docMk/>
            <pc:sldMk cId="710927121" sldId="1000699"/>
            <ac:picMk id="14" creationId="{531D84E6-C547-9B72-8F19-C15C4EC81D0A}"/>
          </ac:picMkLst>
        </pc:picChg>
        <pc:picChg chg="add mod">
          <ac:chgData name="Aishwarya Ajaykumar" userId="307b0b44-a00f-4805-9cf2-d060adb91a4b" providerId="ADAL" clId="{B11F1A58-DAB6-47AE-9002-FBF9054F991C}" dt="2023-12-06T14:49:04.360" v="566" actId="1076"/>
          <ac:picMkLst>
            <pc:docMk/>
            <pc:sldMk cId="710927121" sldId="1000699"/>
            <ac:picMk id="16" creationId="{303DEB17-77A4-85DF-46FC-07ED6AA55D30}"/>
          </ac:picMkLst>
        </pc:picChg>
      </pc:sldChg>
      <pc:sldChg chg="modSp add del mod">
        <pc:chgData name="Aishwarya Ajaykumar" userId="307b0b44-a00f-4805-9cf2-d060adb91a4b" providerId="ADAL" clId="{B11F1A58-DAB6-47AE-9002-FBF9054F991C}" dt="2023-12-06T23:15:55.018" v="702" actId="47"/>
        <pc:sldMkLst>
          <pc:docMk/>
          <pc:sldMk cId="1893686196" sldId="1000700"/>
        </pc:sldMkLst>
        <pc:spChg chg="mod">
          <ac:chgData name="Aishwarya Ajaykumar" userId="307b0b44-a00f-4805-9cf2-d060adb91a4b" providerId="ADAL" clId="{B11F1A58-DAB6-47AE-9002-FBF9054F991C}" dt="2023-12-06T14:50:09.809" v="594" actId="20577"/>
          <ac:spMkLst>
            <pc:docMk/>
            <pc:sldMk cId="1893686196" sldId="1000700"/>
            <ac:spMk id="49" creationId="{7890C52F-BE78-6744-8845-A14CA1237C3F}"/>
          </ac:spMkLst>
        </pc:spChg>
      </pc:sldChg>
      <pc:sldMasterChg chg="modSldLayout">
        <pc:chgData name="Aishwarya Ajaykumar" userId="307b0b44-a00f-4805-9cf2-d060adb91a4b" providerId="ADAL" clId="{B11F1A58-DAB6-47AE-9002-FBF9054F991C}" dt="2023-12-06T06:04:02.829" v="207"/>
        <pc:sldMasterMkLst>
          <pc:docMk/>
          <pc:sldMasterMk cId="907798009" sldId="2147483885"/>
        </pc:sldMasterMkLst>
        <pc:sldLayoutChg chg="addSp delSp modSp mod">
          <pc:chgData name="Aishwarya Ajaykumar" userId="307b0b44-a00f-4805-9cf2-d060adb91a4b" providerId="ADAL" clId="{B11F1A58-DAB6-47AE-9002-FBF9054F991C}" dt="2023-12-06T06:04:02.829" v="207"/>
          <pc:sldLayoutMkLst>
            <pc:docMk/>
            <pc:sldMasterMk cId="907798009" sldId="2147483885"/>
            <pc:sldLayoutMk cId="3038450317" sldId="2147483880"/>
          </pc:sldLayoutMkLst>
          <pc:picChg chg="del">
            <ac:chgData name="Aishwarya Ajaykumar" userId="307b0b44-a00f-4805-9cf2-d060adb91a4b" providerId="ADAL" clId="{B11F1A58-DAB6-47AE-9002-FBF9054F991C}" dt="2023-12-06T06:04:02.203" v="206" actId="478"/>
            <ac:picMkLst>
              <pc:docMk/>
              <pc:sldMasterMk cId="907798009" sldId="2147483885"/>
              <pc:sldLayoutMk cId="3038450317" sldId="2147483880"/>
              <ac:picMk id="2" creationId="{FAC04B77-4A80-651F-1BBC-101B08E0F777}"/>
            </ac:picMkLst>
          </pc:picChg>
          <pc:picChg chg="add mod">
            <ac:chgData name="Aishwarya Ajaykumar" userId="307b0b44-a00f-4805-9cf2-d060adb91a4b" providerId="ADAL" clId="{B11F1A58-DAB6-47AE-9002-FBF9054F991C}" dt="2023-12-06T06:04:02.829" v="207"/>
            <ac:picMkLst>
              <pc:docMk/>
              <pc:sldMasterMk cId="907798009" sldId="2147483885"/>
              <pc:sldLayoutMk cId="3038450317" sldId="2147483880"/>
              <ac:picMk id="3" creationId="{85A6491B-4E83-147B-F9D3-85527512E3B0}"/>
            </ac:picMkLst>
          </pc:picChg>
        </pc:sldLayoutChg>
        <pc:sldLayoutChg chg="modSp mod">
          <pc:chgData name="Aishwarya Ajaykumar" userId="307b0b44-a00f-4805-9cf2-d060adb91a4b" providerId="ADAL" clId="{B11F1A58-DAB6-47AE-9002-FBF9054F991C}" dt="2023-12-06T06:03:23.345" v="205" actId="14100"/>
          <pc:sldLayoutMkLst>
            <pc:docMk/>
            <pc:sldMasterMk cId="907798009" sldId="2147483885"/>
            <pc:sldLayoutMk cId="375393535" sldId="2147483883"/>
          </pc:sldLayoutMkLst>
          <pc:spChg chg="mod">
            <ac:chgData name="Aishwarya Ajaykumar" userId="307b0b44-a00f-4805-9cf2-d060adb91a4b" providerId="ADAL" clId="{B11F1A58-DAB6-47AE-9002-FBF9054F991C}" dt="2023-12-06T06:01:32.968" v="157" actId="14100"/>
            <ac:spMkLst>
              <pc:docMk/>
              <pc:sldMasterMk cId="907798009" sldId="2147483885"/>
              <pc:sldLayoutMk cId="375393535" sldId="2147483883"/>
              <ac:spMk id="18" creationId="{4424D570-2B9B-0049-99CB-C2C00AB347A6}"/>
            </ac:spMkLst>
          </pc:spChg>
          <pc:spChg chg="mod">
            <ac:chgData name="Aishwarya Ajaykumar" userId="307b0b44-a00f-4805-9cf2-d060adb91a4b" providerId="ADAL" clId="{B11F1A58-DAB6-47AE-9002-FBF9054F991C}" dt="2023-12-06T06:01:58.307" v="160" actId="12788"/>
            <ac:spMkLst>
              <pc:docMk/>
              <pc:sldMasterMk cId="907798009" sldId="2147483885"/>
              <pc:sldLayoutMk cId="375393535" sldId="2147483883"/>
              <ac:spMk id="19" creationId="{4D6F52B5-B6DF-FA4C-9EB0-9CA677E6C045}"/>
            </ac:spMkLst>
          </pc:spChg>
          <pc:spChg chg="mod">
            <ac:chgData name="Aishwarya Ajaykumar" userId="307b0b44-a00f-4805-9cf2-d060adb91a4b" providerId="ADAL" clId="{B11F1A58-DAB6-47AE-9002-FBF9054F991C}" dt="2023-12-06T06:02:17.634" v="162" actId="2711"/>
            <ac:spMkLst>
              <pc:docMk/>
              <pc:sldMasterMk cId="907798009" sldId="2147483885"/>
              <pc:sldLayoutMk cId="375393535" sldId="2147483883"/>
              <ac:spMk id="20" creationId="{D19DBF77-D6CF-4C4C-9CF6-1067D73AA526}"/>
            </ac:spMkLst>
          </pc:spChg>
          <pc:spChg chg="mod">
            <ac:chgData name="Aishwarya Ajaykumar" userId="307b0b44-a00f-4805-9cf2-d060adb91a4b" providerId="ADAL" clId="{B11F1A58-DAB6-47AE-9002-FBF9054F991C}" dt="2023-12-06T06:02:04.920" v="161" actId="12788"/>
            <ac:spMkLst>
              <pc:docMk/>
              <pc:sldMasterMk cId="907798009" sldId="2147483885"/>
              <pc:sldLayoutMk cId="375393535" sldId="2147483883"/>
              <ac:spMk id="21" creationId="{D5FEF0DC-5FA8-DC47-98A1-570181E2A6BC}"/>
            </ac:spMkLst>
          </pc:spChg>
          <pc:spChg chg="mod">
            <ac:chgData name="Aishwarya Ajaykumar" userId="307b0b44-a00f-4805-9cf2-d060adb91a4b" providerId="ADAL" clId="{B11F1A58-DAB6-47AE-9002-FBF9054F991C}" dt="2023-12-06T06:02:17.634" v="162" actId="2711"/>
            <ac:spMkLst>
              <pc:docMk/>
              <pc:sldMasterMk cId="907798009" sldId="2147483885"/>
              <pc:sldLayoutMk cId="375393535" sldId="2147483883"/>
              <ac:spMk id="22" creationId="{734456EC-8B65-544D-8595-7D6C1C348531}"/>
            </ac:spMkLst>
          </pc:spChg>
          <pc:picChg chg="mod">
            <ac:chgData name="Aishwarya Ajaykumar" userId="307b0b44-a00f-4805-9cf2-d060adb91a4b" providerId="ADAL" clId="{B11F1A58-DAB6-47AE-9002-FBF9054F991C}" dt="2023-12-06T06:03:23.345" v="205" actId="14100"/>
            <ac:picMkLst>
              <pc:docMk/>
              <pc:sldMasterMk cId="907798009" sldId="2147483885"/>
              <pc:sldLayoutMk cId="375393535" sldId="2147483883"/>
              <ac:picMk id="2" creationId="{66F7231C-2D92-8455-3EDD-5B4926420EA9}"/>
            </ac:picMkLst>
          </pc:picChg>
          <pc:cxnChg chg="mod">
            <ac:chgData name="Aishwarya Ajaykumar" userId="307b0b44-a00f-4805-9cf2-d060adb91a4b" providerId="ADAL" clId="{B11F1A58-DAB6-47AE-9002-FBF9054F991C}" dt="2023-12-06T06:03:14.745" v="204" actId="1036"/>
            <ac:cxnSpMkLst>
              <pc:docMk/>
              <pc:sldMasterMk cId="907798009" sldId="2147483885"/>
              <pc:sldLayoutMk cId="375393535" sldId="2147483883"/>
              <ac:cxnSpMk id="17" creationId="{292E1BAD-BEC9-994B-A348-3F75775000E7}"/>
            </ac:cxnSpMkLst>
          </pc:cxnChg>
        </pc:sldLayoutChg>
      </pc:sldMasterChg>
    </pc:docChg>
  </pc:docChgLst>
  <pc:docChgLst>
    <pc:chgData name="Akanksha Singh" userId="9737bcee-8b85-4268-9371-dacb1b5c5867" providerId="ADAL" clId="{668C9308-BFEE-3747-9C43-41E2073E4293}"/>
    <pc:docChg chg="undo custSel addSld delSld modSld modSection">
      <pc:chgData name="Akanksha Singh" userId="9737bcee-8b85-4268-9371-dacb1b5c5867" providerId="ADAL" clId="{668C9308-BFEE-3747-9C43-41E2073E4293}" dt="2023-12-06T08:17:51.099" v="660" actId="2696"/>
      <pc:docMkLst>
        <pc:docMk/>
      </pc:docMkLst>
      <pc:sldChg chg="addSp delSp modSp del mod">
        <pc:chgData name="Akanksha Singh" userId="9737bcee-8b85-4268-9371-dacb1b5c5867" providerId="ADAL" clId="{668C9308-BFEE-3747-9C43-41E2073E4293}" dt="2023-12-06T08:17:51.099" v="660" actId="2696"/>
        <pc:sldMkLst>
          <pc:docMk/>
          <pc:sldMk cId="3292855700" sldId="1000673"/>
        </pc:sldMkLst>
        <pc:spChg chg="mod">
          <ac:chgData name="Akanksha Singh" userId="9737bcee-8b85-4268-9371-dacb1b5c5867" providerId="ADAL" clId="{668C9308-BFEE-3747-9C43-41E2073E4293}" dt="2023-12-06T06:46:29.886" v="492" actId="20577"/>
          <ac:spMkLst>
            <pc:docMk/>
            <pc:sldMk cId="3292855700" sldId="1000673"/>
            <ac:spMk id="3" creationId="{92B24CE6-F82D-1746-BFEA-0D4D3C43D718}"/>
          </ac:spMkLst>
        </pc:spChg>
        <pc:spChg chg="add del mod">
          <ac:chgData name="Akanksha Singh" userId="9737bcee-8b85-4268-9371-dacb1b5c5867" providerId="ADAL" clId="{668C9308-BFEE-3747-9C43-41E2073E4293}" dt="2023-12-06T07:35:38.783" v="526" actId="14100"/>
          <ac:spMkLst>
            <pc:docMk/>
            <pc:sldMk cId="3292855700" sldId="1000673"/>
            <ac:spMk id="5" creationId="{7357FDE7-0189-DDAF-9755-6883330FD353}"/>
          </ac:spMkLst>
        </pc:spChg>
        <pc:spChg chg="add mod">
          <ac:chgData name="Akanksha Singh" userId="9737bcee-8b85-4268-9371-dacb1b5c5867" providerId="ADAL" clId="{668C9308-BFEE-3747-9C43-41E2073E4293}" dt="2023-12-06T07:35:38.783" v="526" actId="14100"/>
          <ac:spMkLst>
            <pc:docMk/>
            <pc:sldMk cId="3292855700" sldId="1000673"/>
            <ac:spMk id="6" creationId="{8C4329E6-B296-120B-871C-02314DB9BCFC}"/>
          </ac:spMkLst>
        </pc:spChg>
        <pc:spChg chg="add mod">
          <ac:chgData name="Akanksha Singh" userId="9737bcee-8b85-4268-9371-dacb1b5c5867" providerId="ADAL" clId="{668C9308-BFEE-3747-9C43-41E2073E4293}" dt="2023-12-06T07:35:38.783" v="526" actId="14100"/>
          <ac:spMkLst>
            <pc:docMk/>
            <pc:sldMk cId="3292855700" sldId="1000673"/>
            <ac:spMk id="7" creationId="{611BD4CB-A417-3164-3BFE-0A3864B32FFF}"/>
          </ac:spMkLst>
        </pc:spChg>
        <pc:spChg chg="mod">
          <ac:chgData name="Akanksha Singh" userId="9737bcee-8b85-4268-9371-dacb1b5c5867" providerId="ADAL" clId="{668C9308-BFEE-3747-9C43-41E2073E4293}" dt="2023-12-06T07:35:38.783" v="526" actId="14100"/>
          <ac:spMkLst>
            <pc:docMk/>
            <pc:sldMk cId="3292855700" sldId="1000673"/>
            <ac:spMk id="9" creationId="{C98183F0-DCCC-D24A-9965-F12EDE2540F9}"/>
          </ac:spMkLst>
        </pc:spChg>
        <pc:spChg chg="mod">
          <ac:chgData name="Akanksha Singh" userId="9737bcee-8b85-4268-9371-dacb1b5c5867" providerId="ADAL" clId="{668C9308-BFEE-3747-9C43-41E2073E4293}" dt="2023-12-06T07:35:38.783" v="526" actId="14100"/>
          <ac:spMkLst>
            <pc:docMk/>
            <pc:sldMk cId="3292855700" sldId="1000673"/>
            <ac:spMk id="10" creationId="{92D86563-A6E1-2844-BD1C-A3CC864D99A3}"/>
          </ac:spMkLst>
        </pc:spChg>
        <pc:spChg chg="mod">
          <ac:chgData name="Akanksha Singh" userId="9737bcee-8b85-4268-9371-dacb1b5c5867" providerId="ADAL" clId="{668C9308-BFEE-3747-9C43-41E2073E4293}" dt="2023-12-06T07:35:38.783" v="526" actId="14100"/>
          <ac:spMkLst>
            <pc:docMk/>
            <pc:sldMk cId="3292855700" sldId="1000673"/>
            <ac:spMk id="11" creationId="{2BEB8461-98DF-0743-BD7A-FA29627845DC}"/>
          </ac:spMkLst>
        </pc:spChg>
        <pc:spChg chg="del">
          <ac:chgData name="Akanksha Singh" userId="9737bcee-8b85-4268-9371-dacb1b5c5867" providerId="ADAL" clId="{668C9308-BFEE-3747-9C43-41E2073E4293}" dt="2023-12-06T01:52:43.724" v="200" actId="478"/>
          <ac:spMkLst>
            <pc:docMk/>
            <pc:sldMk cId="3292855700" sldId="1000673"/>
            <ac:spMk id="12" creationId="{90E0B3E1-857B-B04C-852F-147D92C338DA}"/>
          </ac:spMkLst>
        </pc:spChg>
        <pc:spChg chg="add mod">
          <ac:chgData name="Akanksha Singh" userId="9737bcee-8b85-4268-9371-dacb1b5c5867" providerId="ADAL" clId="{668C9308-BFEE-3747-9C43-41E2073E4293}" dt="2023-12-06T07:35:38.783" v="526" actId="14100"/>
          <ac:spMkLst>
            <pc:docMk/>
            <pc:sldMk cId="3292855700" sldId="1000673"/>
            <ac:spMk id="13" creationId="{3E9A46C1-6EC2-96C6-E185-1BFA6F737C87}"/>
          </ac:spMkLst>
        </pc:spChg>
        <pc:spChg chg="add mod">
          <ac:chgData name="Akanksha Singh" userId="9737bcee-8b85-4268-9371-dacb1b5c5867" providerId="ADAL" clId="{668C9308-BFEE-3747-9C43-41E2073E4293}" dt="2023-12-06T07:35:38.783" v="526" actId="14100"/>
          <ac:spMkLst>
            <pc:docMk/>
            <pc:sldMk cId="3292855700" sldId="1000673"/>
            <ac:spMk id="14" creationId="{6FD0C3C7-8C95-6D75-B1F1-775FF79FF415}"/>
          </ac:spMkLst>
        </pc:spChg>
        <pc:spChg chg="add del mod">
          <ac:chgData name="Akanksha Singh" userId="9737bcee-8b85-4268-9371-dacb1b5c5867" providerId="ADAL" clId="{668C9308-BFEE-3747-9C43-41E2073E4293}" dt="2023-12-06T02:27:30.038" v="389"/>
          <ac:spMkLst>
            <pc:docMk/>
            <pc:sldMk cId="3292855700" sldId="1000673"/>
            <ac:spMk id="15" creationId="{85B6CE73-4BF6-3E3D-EE5C-FAF963EA94E1}"/>
          </ac:spMkLst>
        </pc:spChg>
        <pc:spChg chg="add mod">
          <ac:chgData name="Akanksha Singh" userId="9737bcee-8b85-4268-9371-dacb1b5c5867" providerId="ADAL" clId="{668C9308-BFEE-3747-9C43-41E2073E4293}" dt="2023-12-06T07:35:38.783" v="526" actId="14100"/>
          <ac:spMkLst>
            <pc:docMk/>
            <pc:sldMk cId="3292855700" sldId="1000673"/>
            <ac:spMk id="16" creationId="{7D005590-4C6E-007D-DE42-E6A61183AF17}"/>
          </ac:spMkLst>
        </pc:spChg>
        <pc:spChg chg="add mod">
          <ac:chgData name="Akanksha Singh" userId="9737bcee-8b85-4268-9371-dacb1b5c5867" providerId="ADAL" clId="{668C9308-BFEE-3747-9C43-41E2073E4293}" dt="2023-12-06T07:35:38.783" v="526" actId="14100"/>
          <ac:spMkLst>
            <pc:docMk/>
            <pc:sldMk cId="3292855700" sldId="1000673"/>
            <ac:spMk id="17" creationId="{5B63FF0B-9CA6-84A1-22FB-C6F6206F7207}"/>
          </ac:spMkLst>
        </pc:spChg>
        <pc:spChg chg="mod">
          <ac:chgData name="Akanksha Singh" userId="9737bcee-8b85-4268-9371-dacb1b5c5867" providerId="ADAL" clId="{668C9308-BFEE-3747-9C43-41E2073E4293}" dt="2023-12-06T07:35:38.783" v="526" actId="14100"/>
          <ac:spMkLst>
            <pc:docMk/>
            <pc:sldMk cId="3292855700" sldId="1000673"/>
            <ac:spMk id="41" creationId="{0F3BD5C9-B14E-3648-8C29-1A27249CFBBA}"/>
          </ac:spMkLst>
        </pc:spChg>
        <pc:spChg chg="mod">
          <ac:chgData name="Akanksha Singh" userId="9737bcee-8b85-4268-9371-dacb1b5c5867" providerId="ADAL" clId="{668C9308-BFEE-3747-9C43-41E2073E4293}" dt="2023-12-06T07:35:38.783" v="526" actId="14100"/>
          <ac:spMkLst>
            <pc:docMk/>
            <pc:sldMk cId="3292855700" sldId="1000673"/>
            <ac:spMk id="42" creationId="{8AB7AB90-388B-B445-8DBC-5A7BDFC9D773}"/>
          </ac:spMkLst>
        </pc:spChg>
        <pc:spChg chg="mod">
          <ac:chgData name="Akanksha Singh" userId="9737bcee-8b85-4268-9371-dacb1b5c5867" providerId="ADAL" clId="{668C9308-BFEE-3747-9C43-41E2073E4293}" dt="2023-12-06T07:35:38.783" v="526" actId="14100"/>
          <ac:spMkLst>
            <pc:docMk/>
            <pc:sldMk cId="3292855700" sldId="1000673"/>
            <ac:spMk id="43" creationId="{47086402-6BDC-4949-9EC0-BC6E613A08D0}"/>
          </ac:spMkLst>
        </pc:spChg>
        <pc:spChg chg="mod">
          <ac:chgData name="Akanksha Singh" userId="9737bcee-8b85-4268-9371-dacb1b5c5867" providerId="ADAL" clId="{668C9308-BFEE-3747-9C43-41E2073E4293}" dt="2023-12-06T07:35:38.783" v="526" actId="14100"/>
          <ac:spMkLst>
            <pc:docMk/>
            <pc:sldMk cId="3292855700" sldId="1000673"/>
            <ac:spMk id="50" creationId="{85866964-9624-914B-BB12-691AFAC51B70}"/>
          </ac:spMkLst>
        </pc:spChg>
        <pc:spChg chg="mod">
          <ac:chgData name="Akanksha Singh" userId="9737bcee-8b85-4268-9371-dacb1b5c5867" providerId="ADAL" clId="{668C9308-BFEE-3747-9C43-41E2073E4293}" dt="2023-12-06T07:35:38.783" v="526" actId="14100"/>
          <ac:spMkLst>
            <pc:docMk/>
            <pc:sldMk cId="3292855700" sldId="1000673"/>
            <ac:spMk id="51" creationId="{C1640B9D-A7AF-674A-985D-290F21D87D34}"/>
          </ac:spMkLst>
        </pc:spChg>
        <pc:spChg chg="mod">
          <ac:chgData name="Akanksha Singh" userId="9737bcee-8b85-4268-9371-dacb1b5c5867" providerId="ADAL" clId="{668C9308-BFEE-3747-9C43-41E2073E4293}" dt="2023-12-06T07:35:38.783" v="526" actId="14100"/>
          <ac:spMkLst>
            <pc:docMk/>
            <pc:sldMk cId="3292855700" sldId="1000673"/>
            <ac:spMk id="52" creationId="{48DB08C2-BE2E-394E-B0D8-A935A0EC8135}"/>
          </ac:spMkLst>
        </pc:spChg>
        <pc:spChg chg="del">
          <ac:chgData name="Akanksha Singh" userId="9737bcee-8b85-4268-9371-dacb1b5c5867" providerId="ADAL" clId="{668C9308-BFEE-3747-9C43-41E2073E4293}" dt="2023-12-06T01:50:21.707" v="167" actId="478"/>
          <ac:spMkLst>
            <pc:docMk/>
            <pc:sldMk cId="3292855700" sldId="1000673"/>
            <ac:spMk id="59" creationId="{2FDF661C-E6EF-D143-9A06-5E9FA47A8A5E}"/>
          </ac:spMkLst>
        </pc:spChg>
        <pc:spChg chg="del">
          <ac:chgData name="Akanksha Singh" userId="9737bcee-8b85-4268-9371-dacb1b5c5867" providerId="ADAL" clId="{668C9308-BFEE-3747-9C43-41E2073E4293}" dt="2023-12-06T02:04:39.043" v="245" actId="478"/>
          <ac:spMkLst>
            <pc:docMk/>
            <pc:sldMk cId="3292855700" sldId="1000673"/>
            <ac:spMk id="60" creationId="{A3E2FEF2-6F0D-E746-A89D-7C1357C06BFE}"/>
          </ac:spMkLst>
        </pc:spChg>
        <pc:spChg chg="del">
          <ac:chgData name="Akanksha Singh" userId="9737bcee-8b85-4268-9371-dacb1b5c5867" providerId="ADAL" clId="{668C9308-BFEE-3747-9C43-41E2073E4293}" dt="2023-12-06T02:07:46.598" v="269" actId="478"/>
          <ac:spMkLst>
            <pc:docMk/>
            <pc:sldMk cId="3292855700" sldId="1000673"/>
            <ac:spMk id="68" creationId="{EFB0E5F5-FAA5-7B4E-9003-C401D34B2582}"/>
          </ac:spMkLst>
        </pc:spChg>
        <pc:spChg chg="del mod">
          <ac:chgData name="Akanksha Singh" userId="9737bcee-8b85-4268-9371-dacb1b5c5867" providerId="ADAL" clId="{668C9308-BFEE-3747-9C43-41E2073E4293}" dt="2023-12-06T02:05:14.968" v="253" actId="478"/>
          <ac:spMkLst>
            <pc:docMk/>
            <pc:sldMk cId="3292855700" sldId="1000673"/>
            <ac:spMk id="70" creationId="{C4E9CEC9-0666-8443-BA3F-264BE8DC1A7B}"/>
          </ac:spMkLst>
        </pc:spChg>
        <pc:spChg chg="del">
          <ac:chgData name="Akanksha Singh" userId="9737bcee-8b85-4268-9371-dacb1b5c5867" providerId="ADAL" clId="{668C9308-BFEE-3747-9C43-41E2073E4293}" dt="2023-12-06T02:11:52.528" v="305" actId="478"/>
          <ac:spMkLst>
            <pc:docMk/>
            <pc:sldMk cId="3292855700" sldId="1000673"/>
            <ac:spMk id="74" creationId="{781B710A-CA2D-FE4B-8EB2-B2839E4C98B9}"/>
          </ac:spMkLst>
        </pc:spChg>
        <pc:spChg chg="del">
          <ac:chgData name="Akanksha Singh" userId="9737bcee-8b85-4268-9371-dacb1b5c5867" providerId="ADAL" clId="{668C9308-BFEE-3747-9C43-41E2073E4293}" dt="2023-12-06T02:11:52.528" v="305" actId="478"/>
          <ac:spMkLst>
            <pc:docMk/>
            <pc:sldMk cId="3292855700" sldId="1000673"/>
            <ac:spMk id="75" creationId="{B4496977-9DCC-EA42-9FED-B2F640C722FA}"/>
          </ac:spMkLst>
        </pc:spChg>
        <pc:spChg chg="del mod">
          <ac:chgData name="Akanksha Singh" userId="9737bcee-8b85-4268-9371-dacb1b5c5867" providerId="ADAL" clId="{668C9308-BFEE-3747-9C43-41E2073E4293}" dt="2023-12-06T02:12:01.278" v="309" actId="478"/>
          <ac:spMkLst>
            <pc:docMk/>
            <pc:sldMk cId="3292855700" sldId="1000673"/>
            <ac:spMk id="76" creationId="{8CFDACC1-132A-E54A-84D8-CF2DD63947FB}"/>
          </ac:spMkLst>
        </pc:spChg>
        <pc:spChg chg="del">
          <ac:chgData name="Akanksha Singh" userId="9737bcee-8b85-4268-9371-dacb1b5c5867" providerId="ADAL" clId="{668C9308-BFEE-3747-9C43-41E2073E4293}" dt="2023-12-06T01:40:24.648" v="165" actId="478"/>
          <ac:spMkLst>
            <pc:docMk/>
            <pc:sldMk cId="3292855700" sldId="1000673"/>
            <ac:spMk id="79" creationId="{3A1FC9D7-69C9-D748-8B12-612017EDB759}"/>
          </ac:spMkLst>
        </pc:spChg>
        <pc:spChg chg="del">
          <ac:chgData name="Akanksha Singh" userId="9737bcee-8b85-4268-9371-dacb1b5c5867" providerId="ADAL" clId="{668C9308-BFEE-3747-9C43-41E2073E4293}" dt="2023-12-06T01:40:26.241" v="166" actId="478"/>
          <ac:spMkLst>
            <pc:docMk/>
            <pc:sldMk cId="3292855700" sldId="1000673"/>
            <ac:spMk id="83" creationId="{B27DF28A-8501-D646-8701-06AB9F23FF55}"/>
          </ac:spMkLst>
        </pc:spChg>
        <pc:spChg chg="del">
          <ac:chgData name="Akanksha Singh" userId="9737bcee-8b85-4268-9371-dacb1b5c5867" providerId="ADAL" clId="{668C9308-BFEE-3747-9C43-41E2073E4293}" dt="2023-12-06T02:05:28.957" v="260" actId="478"/>
          <ac:spMkLst>
            <pc:docMk/>
            <pc:sldMk cId="3292855700" sldId="1000673"/>
            <ac:spMk id="85" creationId="{ECE99209-D5BF-5A47-92FA-71DA8CE5FCE4}"/>
          </ac:spMkLst>
        </pc:spChg>
        <pc:spChg chg="del">
          <ac:chgData name="Akanksha Singh" userId="9737bcee-8b85-4268-9371-dacb1b5c5867" providerId="ADAL" clId="{668C9308-BFEE-3747-9C43-41E2073E4293}" dt="2023-12-06T02:27:16.013" v="381" actId="478"/>
          <ac:spMkLst>
            <pc:docMk/>
            <pc:sldMk cId="3292855700" sldId="1000673"/>
            <ac:spMk id="87" creationId="{E3A5C1C6-4912-DE43-8117-72BE1C8FB6DB}"/>
          </ac:spMkLst>
        </pc:spChg>
        <pc:spChg chg="del mod">
          <ac:chgData name="Akanksha Singh" userId="9737bcee-8b85-4268-9371-dacb1b5c5867" providerId="ADAL" clId="{668C9308-BFEE-3747-9C43-41E2073E4293}" dt="2023-12-06T02:27:27.418" v="387"/>
          <ac:spMkLst>
            <pc:docMk/>
            <pc:sldMk cId="3292855700" sldId="1000673"/>
            <ac:spMk id="88" creationId="{6D86348C-657D-884F-ACA0-10CCDEB49F36}"/>
          </ac:spMkLst>
        </pc:spChg>
        <pc:spChg chg="del mod">
          <ac:chgData name="Akanksha Singh" userId="9737bcee-8b85-4268-9371-dacb1b5c5867" providerId="ADAL" clId="{668C9308-BFEE-3747-9C43-41E2073E4293}" dt="2023-12-06T02:27:16.013" v="381" actId="478"/>
          <ac:spMkLst>
            <pc:docMk/>
            <pc:sldMk cId="3292855700" sldId="1000673"/>
            <ac:spMk id="97" creationId="{88ECA596-C93D-0A4C-A734-3C20B3B9CDAB}"/>
          </ac:spMkLst>
        </pc:spChg>
        <pc:grpChg chg="add mod">
          <ac:chgData name="Akanksha Singh" userId="9737bcee-8b85-4268-9371-dacb1b5c5867" providerId="ADAL" clId="{668C9308-BFEE-3747-9C43-41E2073E4293}" dt="2023-12-06T07:35:38.783" v="526" actId="14100"/>
          <ac:grpSpMkLst>
            <pc:docMk/>
            <pc:sldMk cId="3292855700" sldId="1000673"/>
            <ac:grpSpMk id="21" creationId="{89B9EC14-2559-FCD5-B715-8EDCF4AC6934}"/>
          </ac:grpSpMkLst>
        </pc:grpChg>
        <pc:picChg chg="add del mod">
          <ac:chgData name="Akanksha Singh" userId="9737bcee-8b85-4268-9371-dacb1b5c5867" providerId="ADAL" clId="{668C9308-BFEE-3747-9C43-41E2073E4293}" dt="2023-12-06T07:41:18.895" v="659" actId="478"/>
          <ac:picMkLst>
            <pc:docMk/>
            <pc:sldMk cId="3292855700" sldId="1000673"/>
            <ac:picMk id="22" creationId="{AC8B1551-327D-B936-67F4-772A210D9E68}"/>
          </ac:picMkLst>
        </pc:picChg>
        <pc:picChg chg="del">
          <ac:chgData name="Akanksha Singh" userId="9737bcee-8b85-4268-9371-dacb1b5c5867" providerId="ADAL" clId="{668C9308-BFEE-3747-9C43-41E2073E4293}" dt="2023-12-06T01:50:21.707" v="167" actId="478"/>
          <ac:picMkLst>
            <pc:docMk/>
            <pc:sldMk cId="3292855700" sldId="1000673"/>
            <ac:picMk id="57" creationId="{23707A74-110F-4042-A783-BE15BE2E805D}"/>
          </ac:picMkLst>
        </pc:picChg>
        <pc:picChg chg="del">
          <ac:chgData name="Akanksha Singh" userId="9737bcee-8b85-4268-9371-dacb1b5c5867" providerId="ADAL" clId="{668C9308-BFEE-3747-9C43-41E2073E4293}" dt="2023-12-06T02:04:27.808" v="240" actId="478"/>
          <ac:picMkLst>
            <pc:docMk/>
            <pc:sldMk cId="3292855700" sldId="1000673"/>
            <ac:picMk id="58" creationId="{0C76A50E-D452-7F44-8323-A0612F75D105}"/>
          </ac:picMkLst>
        </pc:picChg>
        <pc:picChg chg="del">
          <ac:chgData name="Akanksha Singh" userId="9737bcee-8b85-4268-9371-dacb1b5c5867" providerId="ADAL" clId="{668C9308-BFEE-3747-9C43-41E2073E4293}" dt="2023-12-06T02:07:47.926" v="270" actId="478"/>
          <ac:picMkLst>
            <pc:docMk/>
            <pc:sldMk cId="3292855700" sldId="1000673"/>
            <ac:picMk id="67" creationId="{BDED1B08-D0B7-564D-96E4-759846D69077}"/>
          </ac:picMkLst>
        </pc:picChg>
        <pc:picChg chg="del">
          <ac:chgData name="Akanksha Singh" userId="9737bcee-8b85-4268-9371-dacb1b5c5867" providerId="ADAL" clId="{668C9308-BFEE-3747-9C43-41E2073E4293}" dt="2023-12-06T02:05:08.144" v="250" actId="478"/>
          <ac:picMkLst>
            <pc:docMk/>
            <pc:sldMk cId="3292855700" sldId="1000673"/>
            <ac:picMk id="69" creationId="{BEB34691-5B59-9A4D-AA0E-9E1FA81EE04D}"/>
          </ac:picMkLst>
        </pc:picChg>
        <pc:picChg chg="del">
          <ac:chgData name="Akanksha Singh" userId="9737bcee-8b85-4268-9371-dacb1b5c5867" providerId="ADAL" clId="{668C9308-BFEE-3747-9C43-41E2073E4293}" dt="2023-12-06T02:05:28.957" v="260" actId="478"/>
          <ac:picMkLst>
            <pc:docMk/>
            <pc:sldMk cId="3292855700" sldId="1000673"/>
            <ac:picMk id="84" creationId="{1BD16179-FA06-8147-845F-BBA67AE3781C}"/>
          </ac:picMkLst>
        </pc:picChg>
        <pc:picChg chg="del">
          <ac:chgData name="Akanksha Singh" userId="9737bcee-8b85-4268-9371-dacb1b5c5867" providerId="ADAL" clId="{668C9308-BFEE-3747-9C43-41E2073E4293}" dt="2023-12-06T02:27:16.013" v="381" actId="478"/>
          <ac:picMkLst>
            <pc:docMk/>
            <pc:sldMk cId="3292855700" sldId="1000673"/>
            <ac:picMk id="89" creationId="{436EB9B4-F8B5-CD42-AEEB-D7182127AF7A}"/>
          </ac:picMkLst>
        </pc:picChg>
        <pc:picChg chg="add mod">
          <ac:chgData name="Akanksha Singh" userId="9737bcee-8b85-4268-9371-dacb1b5c5867" providerId="ADAL" clId="{668C9308-BFEE-3747-9C43-41E2073E4293}" dt="2023-12-06T07:35:38.783" v="526" actId="14100"/>
          <ac:picMkLst>
            <pc:docMk/>
            <pc:sldMk cId="3292855700" sldId="1000673"/>
            <ac:picMk id="1026" creationId="{D08FF309-AA87-D6C1-09BC-5E01341A9D98}"/>
          </ac:picMkLst>
        </pc:picChg>
        <pc:picChg chg="add mod">
          <ac:chgData name="Akanksha Singh" userId="9737bcee-8b85-4268-9371-dacb1b5c5867" providerId="ADAL" clId="{668C9308-BFEE-3747-9C43-41E2073E4293}" dt="2023-12-06T07:35:38.783" v="526" actId="14100"/>
          <ac:picMkLst>
            <pc:docMk/>
            <pc:sldMk cId="3292855700" sldId="1000673"/>
            <ac:picMk id="1028" creationId="{3E8A6C2C-C557-1D94-643E-47B0E4A764F3}"/>
          </ac:picMkLst>
        </pc:picChg>
        <pc:picChg chg="add mod">
          <ac:chgData name="Akanksha Singh" userId="9737bcee-8b85-4268-9371-dacb1b5c5867" providerId="ADAL" clId="{668C9308-BFEE-3747-9C43-41E2073E4293}" dt="2023-12-06T07:35:38.783" v="526" actId="14100"/>
          <ac:picMkLst>
            <pc:docMk/>
            <pc:sldMk cId="3292855700" sldId="1000673"/>
            <ac:picMk id="1030" creationId="{720C98B9-162A-37AC-EDA2-D6CC3F7F2DDE}"/>
          </ac:picMkLst>
        </pc:picChg>
        <pc:cxnChg chg="mod">
          <ac:chgData name="Akanksha Singh" userId="9737bcee-8b85-4268-9371-dacb1b5c5867" providerId="ADAL" clId="{668C9308-BFEE-3747-9C43-41E2073E4293}" dt="2023-12-06T07:35:38.783" v="526" actId="14100"/>
          <ac:cxnSpMkLst>
            <pc:docMk/>
            <pc:sldMk cId="3292855700" sldId="1000673"/>
            <ac:cxnSpMk id="8" creationId="{CD9DAFFC-182B-E347-990F-7D1CB7E9503E}"/>
          </ac:cxnSpMkLst>
        </pc:cxnChg>
        <pc:cxnChg chg="mod">
          <ac:chgData name="Akanksha Singh" userId="9737bcee-8b85-4268-9371-dacb1b5c5867" providerId="ADAL" clId="{668C9308-BFEE-3747-9C43-41E2073E4293}" dt="2023-12-06T07:35:38.783" v="526" actId="14100"/>
          <ac:cxnSpMkLst>
            <pc:docMk/>
            <pc:sldMk cId="3292855700" sldId="1000673"/>
            <ac:cxnSpMk id="40" creationId="{0E7481D7-AFC7-8E48-AF7E-6A6CB80CC94C}"/>
          </ac:cxnSpMkLst>
        </pc:cxnChg>
        <pc:cxnChg chg="mod">
          <ac:chgData name="Akanksha Singh" userId="9737bcee-8b85-4268-9371-dacb1b5c5867" providerId="ADAL" clId="{668C9308-BFEE-3747-9C43-41E2073E4293}" dt="2023-12-06T07:35:38.783" v="526" actId="14100"/>
          <ac:cxnSpMkLst>
            <pc:docMk/>
            <pc:sldMk cId="3292855700" sldId="1000673"/>
            <ac:cxnSpMk id="49" creationId="{A2657D34-74B2-CC47-B19A-0190EA0925DF}"/>
          </ac:cxnSpMkLst>
        </pc:cxnChg>
        <pc:cxnChg chg="del mod">
          <ac:chgData name="Akanksha Singh" userId="9737bcee-8b85-4268-9371-dacb1b5c5867" providerId="ADAL" clId="{668C9308-BFEE-3747-9C43-41E2073E4293}" dt="2023-12-06T02:04:45.615" v="249" actId="478"/>
          <ac:cxnSpMkLst>
            <pc:docMk/>
            <pc:sldMk cId="3292855700" sldId="1000673"/>
            <ac:cxnSpMk id="62" creationId="{DE5645D3-F965-8541-AE84-70B07AC26E3A}"/>
          </ac:cxnSpMkLst>
        </pc:cxnChg>
        <pc:cxnChg chg="del mod">
          <ac:chgData name="Akanksha Singh" userId="9737bcee-8b85-4268-9371-dacb1b5c5867" providerId="ADAL" clId="{668C9308-BFEE-3747-9C43-41E2073E4293}" dt="2023-12-06T01:50:21.707" v="167" actId="478"/>
          <ac:cxnSpMkLst>
            <pc:docMk/>
            <pc:sldMk cId="3292855700" sldId="1000673"/>
            <ac:cxnSpMk id="64" creationId="{B635E459-B229-A142-973E-362E423E5273}"/>
          </ac:cxnSpMkLst>
        </pc:cxnChg>
        <pc:cxnChg chg="del mod">
          <ac:chgData name="Akanksha Singh" userId="9737bcee-8b85-4268-9371-dacb1b5c5867" providerId="ADAL" clId="{668C9308-BFEE-3747-9C43-41E2073E4293}" dt="2023-12-06T02:05:09.978" v="251" actId="478"/>
          <ac:cxnSpMkLst>
            <pc:docMk/>
            <pc:sldMk cId="3292855700" sldId="1000673"/>
            <ac:cxnSpMk id="71" creationId="{B8B3839D-133E-8844-9962-0E0EB5F5C495}"/>
          </ac:cxnSpMkLst>
        </pc:cxnChg>
        <pc:cxnChg chg="del">
          <ac:chgData name="Akanksha Singh" userId="9737bcee-8b85-4268-9371-dacb1b5c5867" providerId="ADAL" clId="{668C9308-BFEE-3747-9C43-41E2073E4293}" dt="2023-12-06T02:07:46.598" v="269" actId="478"/>
          <ac:cxnSpMkLst>
            <pc:docMk/>
            <pc:sldMk cId="3292855700" sldId="1000673"/>
            <ac:cxnSpMk id="73" creationId="{1A211DE2-B35A-EA46-8B17-0E34B759CA0A}"/>
          </ac:cxnSpMkLst>
        </pc:cxnChg>
        <pc:cxnChg chg="del mod">
          <ac:chgData name="Akanksha Singh" userId="9737bcee-8b85-4268-9371-dacb1b5c5867" providerId="ADAL" clId="{668C9308-BFEE-3747-9C43-41E2073E4293}" dt="2023-12-06T02:05:28.957" v="260" actId="478"/>
          <ac:cxnSpMkLst>
            <pc:docMk/>
            <pc:sldMk cId="3292855700" sldId="1000673"/>
            <ac:cxnSpMk id="86" creationId="{6B29CB0F-B843-1145-818E-544A849ABBD4}"/>
          </ac:cxnSpMkLst>
        </pc:cxnChg>
        <pc:cxnChg chg="del">
          <ac:chgData name="Akanksha Singh" userId="9737bcee-8b85-4268-9371-dacb1b5c5867" providerId="ADAL" clId="{668C9308-BFEE-3747-9C43-41E2073E4293}" dt="2023-12-06T02:27:16.013" v="381" actId="478"/>
          <ac:cxnSpMkLst>
            <pc:docMk/>
            <pc:sldMk cId="3292855700" sldId="1000673"/>
            <ac:cxnSpMk id="95" creationId="{3A6DC36E-EA84-A045-A2DF-95A80181965D}"/>
          </ac:cxnSpMkLst>
        </pc:cxnChg>
      </pc:sldChg>
      <pc:sldChg chg="addSp delSp modSp add mod">
        <pc:chgData name="Akanksha Singh" userId="9737bcee-8b85-4268-9371-dacb1b5c5867" providerId="ADAL" clId="{668C9308-BFEE-3747-9C43-41E2073E4293}" dt="2023-12-06T07:39:56.933" v="658" actId="14100"/>
        <pc:sldMkLst>
          <pc:docMk/>
          <pc:sldMk cId="3319743275" sldId="1000698"/>
        </pc:sldMkLst>
        <pc:spChg chg="add mod">
          <ac:chgData name="Akanksha Singh" userId="9737bcee-8b85-4268-9371-dacb1b5c5867" providerId="ADAL" clId="{668C9308-BFEE-3747-9C43-41E2073E4293}" dt="2023-12-06T07:39:49.176" v="657" actId="1038"/>
          <ac:spMkLst>
            <pc:docMk/>
            <pc:sldMk cId="3319743275" sldId="1000698"/>
            <ac:spMk id="4" creationId="{F9CF3D71-CF03-0400-F390-396D9DC503BF}"/>
          </ac:spMkLst>
        </pc:spChg>
        <pc:spChg chg="add mod">
          <ac:chgData name="Akanksha Singh" userId="9737bcee-8b85-4268-9371-dacb1b5c5867" providerId="ADAL" clId="{668C9308-BFEE-3747-9C43-41E2073E4293}" dt="2023-12-06T07:39:44.486" v="640" actId="1037"/>
          <ac:spMkLst>
            <pc:docMk/>
            <pc:sldMk cId="3319743275" sldId="1000698"/>
            <ac:spMk id="12" creationId="{AD23F784-6681-6547-CE67-F211666CE670}"/>
          </ac:spMkLst>
        </pc:spChg>
        <pc:spChg chg="add del mod">
          <ac:chgData name="Akanksha Singh" userId="9737bcee-8b85-4268-9371-dacb1b5c5867" providerId="ADAL" clId="{668C9308-BFEE-3747-9C43-41E2073E4293}" dt="2023-12-06T07:37:13.108" v="563"/>
          <ac:spMkLst>
            <pc:docMk/>
            <pc:sldMk cId="3319743275" sldId="1000698"/>
            <ac:spMk id="15" creationId="{2D7FB82C-9C7E-DBCE-5802-F38C559ED7CD}"/>
          </ac:spMkLst>
        </pc:spChg>
        <pc:grpChg chg="del">
          <ac:chgData name="Akanksha Singh" userId="9737bcee-8b85-4268-9371-dacb1b5c5867" providerId="ADAL" clId="{668C9308-BFEE-3747-9C43-41E2073E4293}" dt="2023-12-06T07:36:09.404" v="529" actId="478"/>
          <ac:grpSpMkLst>
            <pc:docMk/>
            <pc:sldMk cId="3319743275" sldId="1000698"/>
            <ac:grpSpMk id="21" creationId="{89B9EC14-2559-FCD5-B715-8EDCF4AC6934}"/>
          </ac:grpSpMkLst>
        </pc:grpChg>
        <pc:picChg chg="mod">
          <ac:chgData name="Akanksha Singh" userId="9737bcee-8b85-4268-9371-dacb1b5c5867" providerId="ADAL" clId="{668C9308-BFEE-3747-9C43-41E2073E4293}" dt="2023-12-06T07:39:56.933" v="658" actId="14100"/>
          <ac:picMkLst>
            <pc:docMk/>
            <pc:sldMk cId="3319743275" sldId="1000698"/>
            <ac:picMk id="22" creationId="{AC8B1551-327D-B936-67F4-772A210D9E68}"/>
          </ac:picMkLst>
        </pc:picChg>
      </pc:sldChg>
    </pc:docChg>
  </pc:docChgLst>
  <pc:docChgLst>
    <pc:chgData name="Devarshi Sharma" userId="f27cd014-1c7d-46b0-8584-e1bd8d0fe92d" providerId="ADAL" clId="{93AD7B55-65A0-4A57-8EFC-26BA3578A65F}"/>
    <pc:docChg chg="undo custSel addSld modSld sldOrd modSection">
      <pc:chgData name="Devarshi Sharma" userId="f27cd014-1c7d-46b0-8584-e1bd8d0fe92d" providerId="ADAL" clId="{93AD7B55-65A0-4A57-8EFC-26BA3578A65F}" dt="2023-12-06T14:44:43.164" v="2689" actId="14100"/>
      <pc:docMkLst>
        <pc:docMk/>
      </pc:docMkLst>
      <pc:sldChg chg="modSp mod">
        <pc:chgData name="Devarshi Sharma" userId="f27cd014-1c7d-46b0-8584-e1bd8d0fe92d" providerId="ADAL" clId="{93AD7B55-65A0-4A57-8EFC-26BA3578A65F}" dt="2023-12-06T01:55:34.867" v="38" actId="20577"/>
        <pc:sldMkLst>
          <pc:docMk/>
          <pc:sldMk cId="411516687" sldId="12273"/>
        </pc:sldMkLst>
        <pc:spChg chg="mod">
          <ac:chgData name="Devarshi Sharma" userId="f27cd014-1c7d-46b0-8584-e1bd8d0fe92d" providerId="ADAL" clId="{93AD7B55-65A0-4A57-8EFC-26BA3578A65F}" dt="2023-12-06T01:55:34.867" v="38" actId="20577"/>
          <ac:spMkLst>
            <pc:docMk/>
            <pc:sldMk cId="411516687" sldId="12273"/>
            <ac:spMk id="15" creationId="{6052BA87-34D5-2C41-B9EB-85F56C655936}"/>
          </ac:spMkLst>
        </pc:spChg>
      </pc:sldChg>
      <pc:sldChg chg="addSp delSp modSp mod">
        <pc:chgData name="Devarshi Sharma" userId="f27cd014-1c7d-46b0-8584-e1bd8d0fe92d" providerId="ADAL" clId="{93AD7B55-65A0-4A57-8EFC-26BA3578A65F}" dt="2023-12-06T14:42:18.054" v="2650"/>
        <pc:sldMkLst>
          <pc:docMk/>
          <pc:sldMk cId="3929379222" sldId="12284"/>
        </pc:sldMkLst>
        <pc:spChg chg="add del mod ord">
          <ac:chgData name="Devarshi Sharma" userId="f27cd014-1c7d-46b0-8584-e1bd8d0fe92d" providerId="ADAL" clId="{93AD7B55-65A0-4A57-8EFC-26BA3578A65F}" dt="2023-12-06T14:42:18.054" v="2650"/>
          <ac:spMkLst>
            <pc:docMk/>
            <pc:sldMk cId="3929379222" sldId="12284"/>
            <ac:spMk id="14" creationId="{FF65D9B5-32A2-0C8C-FB9B-8DA53AFEB0F7}"/>
          </ac:spMkLst>
        </pc:spChg>
        <pc:spChg chg="mod">
          <ac:chgData name="Devarshi Sharma" userId="f27cd014-1c7d-46b0-8584-e1bd8d0fe92d" providerId="ADAL" clId="{93AD7B55-65A0-4A57-8EFC-26BA3578A65F}" dt="2023-12-06T14:42:14.964" v="2645" actId="1076"/>
          <ac:spMkLst>
            <pc:docMk/>
            <pc:sldMk cId="3929379222" sldId="12284"/>
            <ac:spMk id="85" creationId="{5DBC9851-B339-50F5-3A92-7D900F52A3E4}"/>
          </ac:spMkLst>
        </pc:spChg>
        <pc:spChg chg="mod">
          <ac:chgData name="Devarshi Sharma" userId="f27cd014-1c7d-46b0-8584-e1bd8d0fe92d" providerId="ADAL" clId="{93AD7B55-65A0-4A57-8EFC-26BA3578A65F}" dt="2023-12-06T14:41:47.506" v="2638" actId="20577"/>
          <ac:spMkLst>
            <pc:docMk/>
            <pc:sldMk cId="3929379222" sldId="12284"/>
            <ac:spMk id="94" creationId="{A7901569-10EA-95D7-2816-4EAD17B6E2FB}"/>
          </ac:spMkLst>
        </pc:spChg>
      </pc:sldChg>
      <pc:sldChg chg="delSp modSp mod ord">
        <pc:chgData name="Devarshi Sharma" userId="f27cd014-1c7d-46b0-8584-e1bd8d0fe92d" providerId="ADAL" clId="{93AD7B55-65A0-4A57-8EFC-26BA3578A65F}" dt="2023-12-06T14:44:10.894" v="2688" actId="20577"/>
        <pc:sldMkLst>
          <pc:docMk/>
          <pc:sldMk cId="1248307726" sldId="1000683"/>
        </pc:sldMkLst>
        <pc:spChg chg="del">
          <ac:chgData name="Devarshi Sharma" userId="f27cd014-1c7d-46b0-8584-e1bd8d0fe92d" providerId="ADAL" clId="{93AD7B55-65A0-4A57-8EFC-26BA3578A65F}" dt="2023-12-06T14:30:22.960" v="1952" actId="478"/>
          <ac:spMkLst>
            <pc:docMk/>
            <pc:sldMk cId="1248307726" sldId="1000683"/>
            <ac:spMk id="5" creationId="{2D7086E9-17EE-6949-9E29-C460AB98AD9B}"/>
          </ac:spMkLst>
        </pc:spChg>
        <pc:spChg chg="mod">
          <ac:chgData name="Devarshi Sharma" userId="f27cd014-1c7d-46b0-8584-e1bd8d0fe92d" providerId="ADAL" clId="{93AD7B55-65A0-4A57-8EFC-26BA3578A65F}" dt="2023-12-06T14:30:37.091" v="1955" actId="14100"/>
          <ac:spMkLst>
            <pc:docMk/>
            <pc:sldMk cId="1248307726" sldId="1000683"/>
            <ac:spMk id="6" creationId="{B4EA3B24-6CA5-BC4C-9EC2-4FD22BB97584}"/>
          </ac:spMkLst>
        </pc:spChg>
        <pc:spChg chg="del">
          <ac:chgData name="Devarshi Sharma" userId="f27cd014-1c7d-46b0-8584-e1bd8d0fe92d" providerId="ADAL" clId="{93AD7B55-65A0-4A57-8EFC-26BA3578A65F}" dt="2023-12-06T14:30:44.396" v="1957" actId="478"/>
          <ac:spMkLst>
            <pc:docMk/>
            <pc:sldMk cId="1248307726" sldId="1000683"/>
            <ac:spMk id="7" creationId="{3788EE5F-AB90-984A-BC04-026F64D1E239}"/>
          </ac:spMkLst>
        </pc:spChg>
        <pc:spChg chg="del">
          <ac:chgData name="Devarshi Sharma" userId="f27cd014-1c7d-46b0-8584-e1bd8d0fe92d" providerId="ADAL" clId="{93AD7B55-65A0-4A57-8EFC-26BA3578A65F}" dt="2023-12-06T14:30:30.298" v="1954" actId="478"/>
          <ac:spMkLst>
            <pc:docMk/>
            <pc:sldMk cId="1248307726" sldId="1000683"/>
            <ac:spMk id="8" creationId="{54246AA6-17C5-D44B-978C-D7E759B34B19}"/>
          </ac:spMkLst>
        </pc:spChg>
        <pc:spChg chg="del">
          <ac:chgData name="Devarshi Sharma" userId="f27cd014-1c7d-46b0-8584-e1bd8d0fe92d" providerId="ADAL" clId="{93AD7B55-65A0-4A57-8EFC-26BA3578A65F}" dt="2023-12-06T14:30:30.298" v="1954" actId="478"/>
          <ac:spMkLst>
            <pc:docMk/>
            <pc:sldMk cId="1248307726" sldId="1000683"/>
            <ac:spMk id="9" creationId="{8CF8DF5E-394B-614E-A28D-32863B841729}"/>
          </ac:spMkLst>
        </pc:spChg>
        <pc:spChg chg="del">
          <ac:chgData name="Devarshi Sharma" userId="f27cd014-1c7d-46b0-8584-e1bd8d0fe92d" providerId="ADAL" clId="{93AD7B55-65A0-4A57-8EFC-26BA3578A65F}" dt="2023-12-06T14:30:44.396" v="1957" actId="478"/>
          <ac:spMkLst>
            <pc:docMk/>
            <pc:sldMk cId="1248307726" sldId="1000683"/>
            <ac:spMk id="12" creationId="{716C3168-6E88-E14A-B5B4-0547F4104EAE}"/>
          </ac:spMkLst>
        </pc:spChg>
        <pc:spChg chg="del">
          <ac:chgData name="Devarshi Sharma" userId="f27cd014-1c7d-46b0-8584-e1bd8d0fe92d" providerId="ADAL" clId="{93AD7B55-65A0-4A57-8EFC-26BA3578A65F}" dt="2023-12-06T14:30:30.298" v="1954" actId="478"/>
          <ac:spMkLst>
            <pc:docMk/>
            <pc:sldMk cId="1248307726" sldId="1000683"/>
            <ac:spMk id="14" creationId="{654C0D24-D328-CD41-B64D-A73264408400}"/>
          </ac:spMkLst>
        </pc:spChg>
        <pc:spChg chg="mod">
          <ac:chgData name="Devarshi Sharma" userId="f27cd014-1c7d-46b0-8584-e1bd8d0fe92d" providerId="ADAL" clId="{93AD7B55-65A0-4A57-8EFC-26BA3578A65F}" dt="2023-12-06T14:44:10.894" v="2688" actId="20577"/>
          <ac:spMkLst>
            <pc:docMk/>
            <pc:sldMk cId="1248307726" sldId="1000683"/>
            <ac:spMk id="18" creationId="{39B3278B-B213-AA45-9C40-F676D4819FB2}"/>
          </ac:spMkLst>
        </pc:spChg>
        <pc:spChg chg="del">
          <ac:chgData name="Devarshi Sharma" userId="f27cd014-1c7d-46b0-8584-e1bd8d0fe92d" providerId="ADAL" clId="{93AD7B55-65A0-4A57-8EFC-26BA3578A65F}" dt="2023-12-06T14:30:30.298" v="1954" actId="478"/>
          <ac:spMkLst>
            <pc:docMk/>
            <pc:sldMk cId="1248307726" sldId="1000683"/>
            <ac:spMk id="20" creationId="{A9C03805-102C-FF44-8F34-9412FA9A8AD0}"/>
          </ac:spMkLst>
        </pc:spChg>
        <pc:spChg chg="del">
          <ac:chgData name="Devarshi Sharma" userId="f27cd014-1c7d-46b0-8584-e1bd8d0fe92d" providerId="ADAL" clId="{93AD7B55-65A0-4A57-8EFC-26BA3578A65F}" dt="2023-12-06T14:30:40.645" v="1956" actId="478"/>
          <ac:spMkLst>
            <pc:docMk/>
            <pc:sldMk cId="1248307726" sldId="1000683"/>
            <ac:spMk id="22" creationId="{84504892-7BFC-AA46-9E1E-4D35001248BB}"/>
          </ac:spMkLst>
        </pc:spChg>
        <pc:spChg chg="del">
          <ac:chgData name="Devarshi Sharma" userId="f27cd014-1c7d-46b0-8584-e1bd8d0fe92d" providerId="ADAL" clId="{93AD7B55-65A0-4A57-8EFC-26BA3578A65F}" dt="2023-12-06T14:30:30.298" v="1954" actId="478"/>
          <ac:spMkLst>
            <pc:docMk/>
            <pc:sldMk cId="1248307726" sldId="1000683"/>
            <ac:spMk id="24" creationId="{40101FD3-40E9-B64F-AE96-EF7D32E57E63}"/>
          </ac:spMkLst>
        </pc:spChg>
        <pc:spChg chg="del">
          <ac:chgData name="Devarshi Sharma" userId="f27cd014-1c7d-46b0-8584-e1bd8d0fe92d" providerId="ADAL" clId="{93AD7B55-65A0-4A57-8EFC-26BA3578A65F}" dt="2023-12-06T14:30:40.645" v="1956" actId="478"/>
          <ac:spMkLst>
            <pc:docMk/>
            <pc:sldMk cId="1248307726" sldId="1000683"/>
            <ac:spMk id="25" creationId="{11E8B88E-6947-40B9-8FB1-A5EB19D2D8F0}"/>
          </ac:spMkLst>
        </pc:spChg>
        <pc:cxnChg chg="del">
          <ac:chgData name="Devarshi Sharma" userId="f27cd014-1c7d-46b0-8584-e1bd8d0fe92d" providerId="ADAL" clId="{93AD7B55-65A0-4A57-8EFC-26BA3578A65F}" dt="2023-12-06T14:30:44.396" v="1957" actId="478"/>
          <ac:cxnSpMkLst>
            <pc:docMk/>
            <pc:sldMk cId="1248307726" sldId="1000683"/>
            <ac:cxnSpMk id="15" creationId="{D16AC898-86B7-8441-903F-BE7A4F83AA72}"/>
          </ac:cxnSpMkLst>
        </pc:cxnChg>
        <pc:cxnChg chg="del">
          <ac:chgData name="Devarshi Sharma" userId="f27cd014-1c7d-46b0-8584-e1bd8d0fe92d" providerId="ADAL" clId="{93AD7B55-65A0-4A57-8EFC-26BA3578A65F}" dt="2023-12-06T14:30:30.298" v="1954" actId="478"/>
          <ac:cxnSpMkLst>
            <pc:docMk/>
            <pc:sldMk cId="1248307726" sldId="1000683"/>
            <ac:cxnSpMk id="17" creationId="{B5DFD3C3-0136-314D-A314-D04A5D2F0808}"/>
          </ac:cxnSpMkLst>
        </pc:cxnChg>
      </pc:sldChg>
      <pc:sldChg chg="modSp mod">
        <pc:chgData name="Devarshi Sharma" userId="f27cd014-1c7d-46b0-8584-e1bd8d0fe92d" providerId="ADAL" clId="{93AD7B55-65A0-4A57-8EFC-26BA3578A65F}" dt="2023-12-06T01:48:42.706" v="8" actId="20577"/>
        <pc:sldMkLst>
          <pc:docMk/>
          <pc:sldMk cId="1970465165" sldId="1000686"/>
        </pc:sldMkLst>
        <pc:spChg chg="mod">
          <ac:chgData name="Devarshi Sharma" userId="f27cd014-1c7d-46b0-8584-e1bd8d0fe92d" providerId="ADAL" clId="{93AD7B55-65A0-4A57-8EFC-26BA3578A65F}" dt="2023-12-06T01:48:42.706" v="8" actId="20577"/>
          <ac:spMkLst>
            <pc:docMk/>
            <pc:sldMk cId="1970465165" sldId="1000686"/>
            <ac:spMk id="25" creationId="{406C26AF-6F48-9B46-9C63-337B74E1A4FF}"/>
          </ac:spMkLst>
        </pc:spChg>
      </pc:sldChg>
      <pc:sldChg chg="addSp delSp modSp mod">
        <pc:chgData name="Devarshi Sharma" userId="f27cd014-1c7d-46b0-8584-e1bd8d0fe92d" providerId="ADAL" clId="{93AD7B55-65A0-4A57-8EFC-26BA3578A65F}" dt="2023-12-06T06:56:57.259" v="1951" actId="20577"/>
        <pc:sldMkLst>
          <pc:docMk/>
          <pc:sldMk cId="2240498944" sldId="1000693"/>
        </pc:sldMkLst>
        <pc:spChg chg="mod">
          <ac:chgData name="Devarshi Sharma" userId="f27cd014-1c7d-46b0-8584-e1bd8d0fe92d" providerId="ADAL" clId="{93AD7B55-65A0-4A57-8EFC-26BA3578A65F}" dt="2023-12-06T06:03:06.448" v="74" actId="122"/>
          <ac:spMkLst>
            <pc:docMk/>
            <pc:sldMk cId="2240498944" sldId="1000693"/>
            <ac:spMk id="10" creationId="{92D86563-A6E1-2844-BD1C-A3CC864D99A3}"/>
          </ac:spMkLst>
        </pc:spChg>
        <pc:spChg chg="add del mod">
          <ac:chgData name="Devarshi Sharma" userId="f27cd014-1c7d-46b0-8584-e1bd8d0fe92d" providerId="ADAL" clId="{93AD7B55-65A0-4A57-8EFC-26BA3578A65F}" dt="2023-12-06T06:16:49.905" v="726" actId="478"/>
          <ac:spMkLst>
            <pc:docMk/>
            <pc:sldMk cId="2240498944" sldId="1000693"/>
            <ac:spMk id="11" creationId="{2BEB8461-98DF-0743-BD7A-FA29627845DC}"/>
          </ac:spMkLst>
        </pc:spChg>
        <pc:spChg chg="mod">
          <ac:chgData name="Devarshi Sharma" userId="f27cd014-1c7d-46b0-8584-e1bd8d0fe92d" providerId="ADAL" clId="{93AD7B55-65A0-4A57-8EFC-26BA3578A65F}" dt="2023-12-06T06:55:36.436" v="1894" actId="20577"/>
          <ac:spMkLst>
            <pc:docMk/>
            <pc:sldMk cId="2240498944" sldId="1000693"/>
            <ac:spMk id="12" creationId="{90E0B3E1-857B-B04C-852F-147D92C338DA}"/>
          </ac:spMkLst>
        </pc:spChg>
        <pc:spChg chg="add del">
          <ac:chgData name="Devarshi Sharma" userId="f27cd014-1c7d-46b0-8584-e1bd8d0fe92d" providerId="ADAL" clId="{93AD7B55-65A0-4A57-8EFC-26BA3578A65F}" dt="2023-12-06T06:26:55.619" v="942" actId="22"/>
          <ac:spMkLst>
            <pc:docMk/>
            <pc:sldMk cId="2240498944" sldId="1000693"/>
            <ac:spMk id="18" creationId="{BE17BB3B-8046-7620-1281-C70244FCAD58}"/>
          </ac:spMkLst>
        </pc:spChg>
        <pc:spChg chg="add mod">
          <ac:chgData name="Devarshi Sharma" userId="f27cd014-1c7d-46b0-8584-e1bd8d0fe92d" providerId="ADAL" clId="{93AD7B55-65A0-4A57-8EFC-26BA3578A65F}" dt="2023-12-06T06:33:32.292" v="1375" actId="1076"/>
          <ac:spMkLst>
            <pc:docMk/>
            <pc:sldMk cId="2240498944" sldId="1000693"/>
            <ac:spMk id="19" creationId="{6CAB195C-3DFE-DF92-D25B-72714042C512}"/>
          </ac:spMkLst>
        </pc:spChg>
        <pc:spChg chg="add del mod">
          <ac:chgData name="Devarshi Sharma" userId="f27cd014-1c7d-46b0-8584-e1bd8d0fe92d" providerId="ADAL" clId="{93AD7B55-65A0-4A57-8EFC-26BA3578A65F}" dt="2023-12-06T06:34:33.136" v="1384"/>
          <ac:spMkLst>
            <pc:docMk/>
            <pc:sldMk cId="2240498944" sldId="1000693"/>
            <ac:spMk id="20" creationId="{1F909D58-9FAB-0C64-981C-FF49096A04F4}"/>
          </ac:spMkLst>
        </pc:spChg>
        <pc:spChg chg="add mod">
          <ac:chgData name="Devarshi Sharma" userId="f27cd014-1c7d-46b0-8584-e1bd8d0fe92d" providerId="ADAL" clId="{93AD7B55-65A0-4A57-8EFC-26BA3578A65F}" dt="2023-12-06T06:50:12.246" v="1852" actId="20577"/>
          <ac:spMkLst>
            <pc:docMk/>
            <pc:sldMk cId="2240498944" sldId="1000693"/>
            <ac:spMk id="23" creationId="{3B5454D4-3086-5142-5CF5-C80AC299F9B7}"/>
          </ac:spMkLst>
        </pc:spChg>
        <pc:spChg chg="mod">
          <ac:chgData name="Devarshi Sharma" userId="f27cd014-1c7d-46b0-8584-e1bd8d0fe92d" providerId="ADAL" clId="{93AD7B55-65A0-4A57-8EFC-26BA3578A65F}" dt="2023-12-06T06:28:14.516" v="1025" actId="122"/>
          <ac:spMkLst>
            <pc:docMk/>
            <pc:sldMk cId="2240498944" sldId="1000693"/>
            <ac:spMk id="42" creationId="{8AB7AB90-388B-B445-8DBC-5A7BDFC9D773}"/>
          </ac:spMkLst>
        </pc:spChg>
        <pc:spChg chg="del">
          <ac:chgData name="Devarshi Sharma" userId="f27cd014-1c7d-46b0-8584-e1bd8d0fe92d" providerId="ADAL" clId="{93AD7B55-65A0-4A57-8EFC-26BA3578A65F}" dt="2023-12-06T06:20:57.847" v="732" actId="478"/>
          <ac:spMkLst>
            <pc:docMk/>
            <pc:sldMk cId="2240498944" sldId="1000693"/>
            <ac:spMk id="43" creationId="{47086402-6BDC-4949-9EC0-BC6E613A08D0}"/>
          </ac:spMkLst>
        </pc:spChg>
        <pc:spChg chg="mod">
          <ac:chgData name="Devarshi Sharma" userId="f27cd014-1c7d-46b0-8584-e1bd8d0fe92d" providerId="ADAL" clId="{93AD7B55-65A0-4A57-8EFC-26BA3578A65F}" dt="2023-12-06T06:36:03.193" v="1425" actId="1076"/>
          <ac:spMkLst>
            <pc:docMk/>
            <pc:sldMk cId="2240498944" sldId="1000693"/>
            <ac:spMk id="51" creationId="{C1640B9D-A7AF-674A-985D-290F21D87D34}"/>
          </ac:spMkLst>
        </pc:spChg>
        <pc:spChg chg="del">
          <ac:chgData name="Devarshi Sharma" userId="f27cd014-1c7d-46b0-8584-e1bd8d0fe92d" providerId="ADAL" clId="{93AD7B55-65A0-4A57-8EFC-26BA3578A65F}" dt="2023-12-06T06:33:49.128" v="1377" actId="478"/>
          <ac:spMkLst>
            <pc:docMk/>
            <pc:sldMk cId="2240498944" sldId="1000693"/>
            <ac:spMk id="52" creationId="{48DB08C2-BE2E-394E-B0D8-A935A0EC8135}"/>
          </ac:spMkLst>
        </pc:spChg>
        <pc:spChg chg="del mod">
          <ac:chgData name="Devarshi Sharma" userId="f27cd014-1c7d-46b0-8584-e1bd8d0fe92d" providerId="ADAL" clId="{93AD7B55-65A0-4A57-8EFC-26BA3578A65F}" dt="2023-12-06T06:16:44.391" v="724" actId="478"/>
          <ac:spMkLst>
            <pc:docMk/>
            <pc:sldMk cId="2240498944" sldId="1000693"/>
            <ac:spMk id="59" creationId="{2FDF661C-E6EF-D143-9A06-5E9FA47A8A5E}"/>
          </ac:spMkLst>
        </pc:spChg>
        <pc:spChg chg="mod">
          <ac:chgData name="Devarshi Sharma" userId="f27cd014-1c7d-46b0-8584-e1bd8d0fe92d" providerId="ADAL" clId="{93AD7B55-65A0-4A57-8EFC-26BA3578A65F}" dt="2023-12-06T06:56:44.199" v="1918" actId="20577"/>
          <ac:spMkLst>
            <pc:docMk/>
            <pc:sldMk cId="2240498944" sldId="1000693"/>
            <ac:spMk id="60" creationId="{A3E2FEF2-6F0D-E746-A89D-7C1357C06BFE}"/>
          </ac:spMkLst>
        </pc:spChg>
        <pc:spChg chg="del">
          <ac:chgData name="Devarshi Sharma" userId="f27cd014-1c7d-46b0-8584-e1bd8d0fe92d" providerId="ADAL" clId="{93AD7B55-65A0-4A57-8EFC-26BA3578A65F}" dt="2023-12-06T06:21:38.951" v="742" actId="478"/>
          <ac:spMkLst>
            <pc:docMk/>
            <pc:sldMk cId="2240498944" sldId="1000693"/>
            <ac:spMk id="68" creationId="{EFB0E5F5-FAA5-7B4E-9003-C401D34B2582}"/>
          </ac:spMkLst>
        </pc:spChg>
        <pc:spChg chg="mod">
          <ac:chgData name="Devarshi Sharma" userId="f27cd014-1c7d-46b0-8584-e1bd8d0fe92d" providerId="ADAL" clId="{93AD7B55-65A0-4A57-8EFC-26BA3578A65F}" dt="2023-12-06T06:56:49.896" v="1937" actId="20577"/>
          <ac:spMkLst>
            <pc:docMk/>
            <pc:sldMk cId="2240498944" sldId="1000693"/>
            <ac:spMk id="70" creationId="{C4E9CEC9-0666-8443-BA3F-264BE8DC1A7B}"/>
          </ac:spMkLst>
        </pc:spChg>
        <pc:spChg chg="del mod">
          <ac:chgData name="Devarshi Sharma" userId="f27cd014-1c7d-46b0-8584-e1bd8d0fe92d" providerId="ADAL" clId="{93AD7B55-65A0-4A57-8EFC-26BA3578A65F}" dt="2023-12-06T06:27:18.291" v="949" actId="478"/>
          <ac:spMkLst>
            <pc:docMk/>
            <pc:sldMk cId="2240498944" sldId="1000693"/>
            <ac:spMk id="74" creationId="{781B710A-CA2D-FE4B-8EB2-B2839E4C98B9}"/>
          </ac:spMkLst>
        </pc:spChg>
        <pc:spChg chg="add del">
          <ac:chgData name="Devarshi Sharma" userId="f27cd014-1c7d-46b0-8584-e1bd8d0fe92d" providerId="ADAL" clId="{93AD7B55-65A0-4A57-8EFC-26BA3578A65F}" dt="2023-12-06T06:31:07.618" v="1211" actId="478"/>
          <ac:spMkLst>
            <pc:docMk/>
            <pc:sldMk cId="2240498944" sldId="1000693"/>
            <ac:spMk id="75" creationId="{B4496977-9DCC-EA42-9FED-B2F640C722FA}"/>
          </ac:spMkLst>
        </pc:spChg>
        <pc:spChg chg="add del mod">
          <ac:chgData name="Devarshi Sharma" userId="f27cd014-1c7d-46b0-8584-e1bd8d0fe92d" providerId="ADAL" clId="{93AD7B55-65A0-4A57-8EFC-26BA3578A65F}" dt="2023-12-06T06:33:16.153" v="1374" actId="478"/>
          <ac:spMkLst>
            <pc:docMk/>
            <pc:sldMk cId="2240498944" sldId="1000693"/>
            <ac:spMk id="76" creationId="{8CFDACC1-132A-E54A-84D8-CF2DD63947FB}"/>
          </ac:spMkLst>
        </pc:spChg>
        <pc:spChg chg="mod">
          <ac:chgData name="Devarshi Sharma" userId="f27cd014-1c7d-46b0-8584-e1bd8d0fe92d" providerId="ADAL" clId="{93AD7B55-65A0-4A57-8EFC-26BA3578A65F}" dt="2023-12-06T06:56:57.259" v="1951" actId="20577"/>
          <ac:spMkLst>
            <pc:docMk/>
            <pc:sldMk cId="2240498944" sldId="1000693"/>
            <ac:spMk id="85" creationId="{ECE99209-D5BF-5A47-92FA-71DA8CE5FCE4}"/>
          </ac:spMkLst>
        </pc:spChg>
        <pc:spChg chg="del">
          <ac:chgData name="Devarshi Sharma" userId="f27cd014-1c7d-46b0-8584-e1bd8d0fe92d" providerId="ADAL" clId="{93AD7B55-65A0-4A57-8EFC-26BA3578A65F}" dt="2023-12-06T06:35:28.569" v="1394" actId="478"/>
          <ac:spMkLst>
            <pc:docMk/>
            <pc:sldMk cId="2240498944" sldId="1000693"/>
            <ac:spMk id="87" creationId="{E3A5C1C6-4912-DE43-8117-72BE1C8FB6DB}"/>
          </ac:spMkLst>
        </pc:spChg>
        <pc:spChg chg="del">
          <ac:chgData name="Devarshi Sharma" userId="f27cd014-1c7d-46b0-8584-e1bd8d0fe92d" providerId="ADAL" clId="{93AD7B55-65A0-4A57-8EFC-26BA3578A65F}" dt="2023-12-06T06:33:51.882" v="1378" actId="478"/>
          <ac:spMkLst>
            <pc:docMk/>
            <pc:sldMk cId="2240498944" sldId="1000693"/>
            <ac:spMk id="88" creationId="{6D86348C-657D-884F-ACA0-10CCDEB49F36}"/>
          </ac:spMkLst>
        </pc:spChg>
        <pc:spChg chg="del">
          <ac:chgData name="Devarshi Sharma" userId="f27cd014-1c7d-46b0-8584-e1bd8d0fe92d" providerId="ADAL" clId="{93AD7B55-65A0-4A57-8EFC-26BA3578A65F}" dt="2023-12-06T06:33:55.796" v="1379" actId="478"/>
          <ac:spMkLst>
            <pc:docMk/>
            <pc:sldMk cId="2240498944" sldId="1000693"/>
            <ac:spMk id="97" creationId="{88ECA596-C93D-0A4C-A734-3C20B3B9CDAB}"/>
          </ac:spMkLst>
        </pc:spChg>
        <pc:picChg chg="mod">
          <ac:chgData name="Devarshi Sharma" userId="f27cd014-1c7d-46b0-8584-e1bd8d0fe92d" providerId="ADAL" clId="{93AD7B55-65A0-4A57-8EFC-26BA3578A65F}" dt="2023-12-06T06:16:53.937" v="727" actId="1076"/>
          <ac:picMkLst>
            <pc:docMk/>
            <pc:sldMk cId="2240498944" sldId="1000693"/>
            <ac:picMk id="57" creationId="{23707A74-110F-4042-A783-BE15BE2E805D}"/>
          </ac:picMkLst>
        </pc:picChg>
        <pc:picChg chg="mod">
          <ac:chgData name="Devarshi Sharma" userId="f27cd014-1c7d-46b0-8584-e1bd8d0fe92d" providerId="ADAL" clId="{93AD7B55-65A0-4A57-8EFC-26BA3578A65F}" dt="2023-12-06T06:21:46.120" v="744" actId="1076"/>
          <ac:picMkLst>
            <pc:docMk/>
            <pc:sldMk cId="2240498944" sldId="1000693"/>
            <ac:picMk id="67" creationId="{BDED1B08-D0B7-564D-96E4-759846D69077}"/>
          </ac:picMkLst>
        </pc:picChg>
        <pc:picChg chg="add del mod">
          <ac:chgData name="Devarshi Sharma" userId="f27cd014-1c7d-46b0-8584-e1bd8d0fe92d" providerId="ADAL" clId="{93AD7B55-65A0-4A57-8EFC-26BA3578A65F}" dt="2023-12-06T06:36:07.653" v="1426" actId="1076"/>
          <ac:picMkLst>
            <pc:docMk/>
            <pc:sldMk cId="2240498944" sldId="1000693"/>
            <ac:picMk id="89" creationId="{436EB9B4-F8B5-CD42-AEEB-D7182127AF7A}"/>
          </ac:picMkLst>
        </pc:picChg>
        <pc:cxnChg chg="del mod">
          <ac:chgData name="Devarshi Sharma" userId="f27cd014-1c7d-46b0-8584-e1bd8d0fe92d" providerId="ADAL" clId="{93AD7B55-65A0-4A57-8EFC-26BA3578A65F}" dt="2023-12-06T06:17:21.628" v="730" actId="478"/>
          <ac:cxnSpMkLst>
            <pc:docMk/>
            <pc:sldMk cId="2240498944" sldId="1000693"/>
            <ac:cxnSpMk id="8" creationId="{CD9DAFFC-182B-E347-990F-7D1CB7E9503E}"/>
          </ac:cxnSpMkLst>
        </pc:cxnChg>
        <pc:cxnChg chg="del">
          <ac:chgData name="Devarshi Sharma" userId="f27cd014-1c7d-46b0-8584-e1bd8d0fe92d" providerId="ADAL" clId="{93AD7B55-65A0-4A57-8EFC-26BA3578A65F}" dt="2023-12-06T06:20:59.756" v="733" actId="478"/>
          <ac:cxnSpMkLst>
            <pc:docMk/>
            <pc:sldMk cId="2240498944" sldId="1000693"/>
            <ac:cxnSpMk id="40" creationId="{0E7481D7-AFC7-8E48-AF7E-6A6CB80CC94C}"/>
          </ac:cxnSpMkLst>
        </pc:cxnChg>
        <pc:cxnChg chg="del">
          <ac:chgData name="Devarshi Sharma" userId="f27cd014-1c7d-46b0-8584-e1bd8d0fe92d" providerId="ADAL" clId="{93AD7B55-65A0-4A57-8EFC-26BA3578A65F}" dt="2023-12-06T06:33:46.405" v="1376" actId="478"/>
          <ac:cxnSpMkLst>
            <pc:docMk/>
            <pc:sldMk cId="2240498944" sldId="1000693"/>
            <ac:cxnSpMk id="49" creationId="{A2657D34-74B2-CC47-B19A-0190EA0925DF}"/>
          </ac:cxnSpMkLst>
        </pc:cxnChg>
        <pc:cxnChg chg="mod">
          <ac:chgData name="Devarshi Sharma" userId="f27cd014-1c7d-46b0-8584-e1bd8d0fe92d" providerId="ADAL" clId="{93AD7B55-65A0-4A57-8EFC-26BA3578A65F}" dt="2023-12-06T06:16:53.937" v="727" actId="1076"/>
          <ac:cxnSpMkLst>
            <pc:docMk/>
            <pc:sldMk cId="2240498944" sldId="1000693"/>
            <ac:cxnSpMk id="64" creationId="{B635E459-B229-A142-973E-362E423E5273}"/>
          </ac:cxnSpMkLst>
        </pc:cxnChg>
        <pc:cxnChg chg="mod">
          <ac:chgData name="Devarshi Sharma" userId="f27cd014-1c7d-46b0-8584-e1bd8d0fe92d" providerId="ADAL" clId="{93AD7B55-65A0-4A57-8EFC-26BA3578A65F}" dt="2023-12-06T06:23:15.767" v="777" actId="14100"/>
          <ac:cxnSpMkLst>
            <pc:docMk/>
            <pc:sldMk cId="2240498944" sldId="1000693"/>
            <ac:cxnSpMk id="71" creationId="{B8B3839D-133E-8844-9962-0E0EB5F5C495}"/>
          </ac:cxnSpMkLst>
        </pc:cxnChg>
        <pc:cxnChg chg="mod">
          <ac:chgData name="Devarshi Sharma" userId="f27cd014-1c7d-46b0-8584-e1bd8d0fe92d" providerId="ADAL" clId="{93AD7B55-65A0-4A57-8EFC-26BA3578A65F}" dt="2023-12-06T06:21:51.638" v="745" actId="1076"/>
          <ac:cxnSpMkLst>
            <pc:docMk/>
            <pc:sldMk cId="2240498944" sldId="1000693"/>
            <ac:cxnSpMk id="73" creationId="{1A211DE2-B35A-EA46-8B17-0E34B759CA0A}"/>
          </ac:cxnSpMkLst>
        </pc:cxnChg>
        <pc:cxnChg chg="mod">
          <ac:chgData name="Devarshi Sharma" userId="f27cd014-1c7d-46b0-8584-e1bd8d0fe92d" providerId="ADAL" clId="{93AD7B55-65A0-4A57-8EFC-26BA3578A65F}" dt="2023-12-06T06:36:10.044" v="1427" actId="1076"/>
          <ac:cxnSpMkLst>
            <pc:docMk/>
            <pc:sldMk cId="2240498944" sldId="1000693"/>
            <ac:cxnSpMk id="95" creationId="{3A6DC36E-EA84-A045-A2DF-95A80181965D}"/>
          </ac:cxnSpMkLst>
        </pc:cxnChg>
      </pc:sldChg>
      <pc:sldChg chg="addSp modSp mod">
        <pc:chgData name="Devarshi Sharma" userId="f27cd014-1c7d-46b0-8584-e1bd8d0fe92d" providerId="ADAL" clId="{93AD7B55-65A0-4A57-8EFC-26BA3578A65F}" dt="2023-12-06T05:58:06.275" v="41" actId="27918"/>
        <pc:sldMkLst>
          <pc:docMk/>
          <pc:sldMk cId="2749461290" sldId="1000697"/>
        </pc:sldMkLst>
        <pc:graphicFrameChg chg="add mod">
          <ac:chgData name="Devarshi Sharma" userId="f27cd014-1c7d-46b0-8584-e1bd8d0fe92d" providerId="ADAL" clId="{93AD7B55-65A0-4A57-8EFC-26BA3578A65F}" dt="2023-12-06T05:58:05.619" v="40"/>
          <ac:graphicFrameMkLst>
            <pc:docMk/>
            <pc:sldMk cId="2749461290" sldId="1000697"/>
            <ac:graphicFrameMk id="5" creationId="{4E4BBC19-1A16-C8FD-0780-4E2BC7B48592}"/>
          </ac:graphicFrameMkLst>
        </pc:graphicFrameChg>
      </pc:sldChg>
      <pc:sldChg chg="modSp add mod">
        <pc:chgData name="Devarshi Sharma" userId="f27cd014-1c7d-46b0-8584-e1bd8d0fe92d" providerId="ADAL" clId="{93AD7B55-65A0-4A57-8EFC-26BA3578A65F}" dt="2023-12-06T14:44:43.164" v="2689" actId="14100"/>
        <pc:sldMkLst>
          <pc:docMk/>
          <pc:sldMk cId="710927121" sldId="1000699"/>
        </pc:sldMkLst>
        <pc:spChg chg="mod">
          <ac:chgData name="Devarshi Sharma" userId="f27cd014-1c7d-46b0-8584-e1bd8d0fe92d" providerId="ADAL" clId="{93AD7B55-65A0-4A57-8EFC-26BA3578A65F}" dt="2023-12-06T14:44:43.164" v="2689" actId="14100"/>
          <ac:spMkLst>
            <pc:docMk/>
            <pc:sldMk cId="710927121" sldId="1000699"/>
            <ac:spMk id="18" creationId="{39B3278B-B213-AA45-9C40-F676D4819FB2}"/>
          </ac:spMkLst>
        </pc:spChg>
      </pc:sldChg>
    </pc:docChg>
  </pc:docChgLst>
  <pc:docChgLst>
    <pc:chgData name="Harshraj Vijaysinh Jadeja" userId="f2de95da-44e2-464c-9b0b-c1e0e2c1c431" providerId="ADAL" clId="{5C32B201-E216-BC42-B3E8-55F58F48FBBE}"/>
    <pc:docChg chg="undo custSel addSld delSld modSld sldOrd modMainMaster addSection delSection modSection">
      <pc:chgData name="Harshraj Vijaysinh Jadeja" userId="f2de95da-44e2-464c-9b0b-c1e0e2c1c431" providerId="ADAL" clId="{5C32B201-E216-BC42-B3E8-55F58F48FBBE}" dt="2023-12-06T21:03:22.688" v="2879" actId="20577"/>
      <pc:docMkLst>
        <pc:docMk/>
      </pc:docMkLst>
      <pc:sldChg chg="addSp delSp modSp mod">
        <pc:chgData name="Harshraj Vijaysinh Jadeja" userId="f2de95da-44e2-464c-9b0b-c1e0e2c1c431" providerId="ADAL" clId="{5C32B201-E216-BC42-B3E8-55F58F48FBBE}" dt="2023-12-06T06:30:59.563" v="2776" actId="20577"/>
        <pc:sldMkLst>
          <pc:docMk/>
          <pc:sldMk cId="4084418338" sldId="6539"/>
        </pc:sldMkLst>
        <pc:spChg chg="add del mod">
          <ac:chgData name="Harshraj Vijaysinh Jadeja" userId="f2de95da-44e2-464c-9b0b-c1e0e2c1c431" providerId="ADAL" clId="{5C32B201-E216-BC42-B3E8-55F58F48FBBE}" dt="2023-12-06T01:14:54.880" v="891"/>
          <ac:spMkLst>
            <pc:docMk/>
            <pc:sldMk cId="4084418338" sldId="6539"/>
            <ac:spMk id="2" creationId="{BFF157DB-6CBC-93A4-EE08-E2EF6AD52136}"/>
          </ac:spMkLst>
        </pc:spChg>
        <pc:spChg chg="mod">
          <ac:chgData name="Harshraj Vijaysinh Jadeja" userId="f2de95da-44e2-464c-9b0b-c1e0e2c1c431" providerId="ADAL" clId="{5C32B201-E216-BC42-B3E8-55F58F48FBBE}" dt="2023-12-06T06:30:59.563" v="2776" actId="20577"/>
          <ac:spMkLst>
            <pc:docMk/>
            <pc:sldMk cId="4084418338" sldId="6539"/>
            <ac:spMk id="8" creationId="{DD644A06-CD3D-425C-92C0-AC5616495BA7}"/>
          </ac:spMkLst>
        </pc:spChg>
        <pc:spChg chg="add mod">
          <ac:chgData name="Harshraj Vijaysinh Jadeja" userId="f2de95da-44e2-464c-9b0b-c1e0e2c1c431" providerId="ADAL" clId="{5C32B201-E216-BC42-B3E8-55F58F48FBBE}" dt="2023-12-06T01:22:25.362" v="928" actId="1076"/>
          <ac:spMkLst>
            <pc:docMk/>
            <pc:sldMk cId="4084418338" sldId="6539"/>
            <ac:spMk id="10" creationId="{AA8E3D54-E354-B994-17A7-682D0374780F}"/>
          </ac:spMkLst>
        </pc:spChg>
        <pc:picChg chg="add del mod">
          <ac:chgData name="Harshraj Vijaysinh Jadeja" userId="f2de95da-44e2-464c-9b0b-c1e0e2c1c431" providerId="ADAL" clId="{5C32B201-E216-BC42-B3E8-55F58F48FBBE}" dt="2023-12-06T01:20:19.345" v="897" actId="478"/>
          <ac:picMkLst>
            <pc:docMk/>
            <pc:sldMk cId="4084418338" sldId="6539"/>
            <ac:picMk id="3" creationId="{3F990C73-61FC-B4E0-9DF7-51A0155F25DD}"/>
          </ac:picMkLst>
        </pc:picChg>
        <pc:picChg chg="add del mod">
          <ac:chgData name="Harshraj Vijaysinh Jadeja" userId="f2de95da-44e2-464c-9b0b-c1e0e2c1c431" providerId="ADAL" clId="{5C32B201-E216-BC42-B3E8-55F58F48FBBE}" dt="2023-12-06T01:26:07.199" v="929" actId="478"/>
          <ac:picMkLst>
            <pc:docMk/>
            <pc:sldMk cId="4084418338" sldId="6539"/>
            <ac:picMk id="4" creationId="{F6DDB01A-8CD6-7420-478A-67BB4616BF6A}"/>
          </ac:picMkLst>
        </pc:picChg>
        <pc:picChg chg="del mod">
          <ac:chgData name="Harshraj Vijaysinh Jadeja" userId="f2de95da-44e2-464c-9b0b-c1e0e2c1c431" providerId="ADAL" clId="{5C32B201-E216-BC42-B3E8-55F58F48FBBE}" dt="2023-12-06T01:17:26.395" v="892" actId="478"/>
          <ac:picMkLst>
            <pc:docMk/>
            <pc:sldMk cId="4084418338" sldId="6539"/>
            <ac:picMk id="5" creationId="{A090B8A0-22AE-79FA-C946-5A7C454E58AC}"/>
          </ac:picMkLst>
        </pc:picChg>
        <pc:picChg chg="add del mod">
          <ac:chgData name="Harshraj Vijaysinh Jadeja" userId="f2de95da-44e2-464c-9b0b-c1e0e2c1c431" providerId="ADAL" clId="{5C32B201-E216-BC42-B3E8-55F58F48FBBE}" dt="2023-12-06T01:26:07.199" v="929" actId="478"/>
          <ac:picMkLst>
            <pc:docMk/>
            <pc:sldMk cId="4084418338" sldId="6539"/>
            <ac:picMk id="7" creationId="{B0CCA108-E22A-25B4-28C2-351D798DB65E}"/>
          </ac:picMkLst>
        </pc:picChg>
        <pc:picChg chg="add mod">
          <ac:chgData name="Harshraj Vijaysinh Jadeja" userId="f2de95da-44e2-464c-9b0b-c1e0e2c1c431" providerId="ADAL" clId="{5C32B201-E216-BC42-B3E8-55F58F48FBBE}" dt="2023-12-06T01:26:28.629" v="934" actId="1076"/>
          <ac:picMkLst>
            <pc:docMk/>
            <pc:sldMk cId="4084418338" sldId="6539"/>
            <ac:picMk id="11" creationId="{4887AEEC-9B25-C46B-6BF8-8F7072728D8F}"/>
          </ac:picMkLst>
        </pc:picChg>
        <pc:picChg chg="del">
          <ac:chgData name="Harshraj Vijaysinh Jadeja" userId="f2de95da-44e2-464c-9b0b-c1e0e2c1c431" providerId="ADAL" clId="{5C32B201-E216-BC42-B3E8-55F58F48FBBE}" dt="2023-12-06T01:26:07.199" v="929" actId="478"/>
          <ac:picMkLst>
            <pc:docMk/>
            <pc:sldMk cId="4084418338" sldId="6539"/>
            <ac:picMk id="1026" creationId="{78FA88DD-E5A3-8136-52E0-DC8FCEA95899}"/>
          </ac:picMkLst>
        </pc:picChg>
        <pc:picChg chg="del">
          <ac:chgData name="Harshraj Vijaysinh Jadeja" userId="f2de95da-44e2-464c-9b0b-c1e0e2c1c431" providerId="ADAL" clId="{5C32B201-E216-BC42-B3E8-55F58F48FBBE}" dt="2023-12-06T01:26:07.199" v="929" actId="478"/>
          <ac:picMkLst>
            <pc:docMk/>
            <pc:sldMk cId="4084418338" sldId="6539"/>
            <ac:picMk id="1027" creationId="{42C444E4-0348-F70E-0398-79EDAA9DF0A3}"/>
          </ac:picMkLst>
        </pc:picChg>
        <pc:picChg chg="del">
          <ac:chgData name="Harshraj Vijaysinh Jadeja" userId="f2de95da-44e2-464c-9b0b-c1e0e2c1c431" providerId="ADAL" clId="{5C32B201-E216-BC42-B3E8-55F58F48FBBE}" dt="2023-12-06T01:26:07.199" v="929" actId="478"/>
          <ac:picMkLst>
            <pc:docMk/>
            <pc:sldMk cId="4084418338" sldId="6539"/>
            <ac:picMk id="1028" creationId="{F7138DE8-008B-8AE8-B654-DF47C7DC6CC3}"/>
          </ac:picMkLst>
        </pc:picChg>
      </pc:sldChg>
      <pc:sldChg chg="addSp delSp modSp mod modNotesTx">
        <pc:chgData name="Harshraj Vijaysinh Jadeja" userId="f2de95da-44e2-464c-9b0b-c1e0e2c1c431" providerId="ADAL" clId="{5C32B201-E216-BC42-B3E8-55F58F48FBBE}" dt="2023-12-06T04:51:31.748" v="2498" actId="1076"/>
        <pc:sldMkLst>
          <pc:docMk/>
          <pc:sldMk cId="546286391" sldId="12245"/>
        </pc:sldMkLst>
        <pc:spChg chg="mod">
          <ac:chgData name="Harshraj Vijaysinh Jadeja" userId="f2de95da-44e2-464c-9b0b-c1e0e2c1c431" providerId="ADAL" clId="{5C32B201-E216-BC42-B3E8-55F58F48FBBE}" dt="2023-12-06T01:32:53.842" v="986" actId="20577"/>
          <ac:spMkLst>
            <pc:docMk/>
            <pc:sldMk cId="546286391" sldId="12245"/>
            <ac:spMk id="2" creationId="{A32EA967-DD3C-DF4D-B5F6-CDA4A1B80B23}"/>
          </ac:spMkLst>
        </pc:spChg>
        <pc:spChg chg="del mod">
          <ac:chgData name="Harshraj Vijaysinh Jadeja" userId="f2de95da-44e2-464c-9b0b-c1e0e2c1c431" providerId="ADAL" clId="{5C32B201-E216-BC42-B3E8-55F58F48FBBE}" dt="2023-12-06T04:25:01.755" v="2075" actId="21"/>
          <ac:spMkLst>
            <pc:docMk/>
            <pc:sldMk cId="546286391" sldId="12245"/>
            <ac:spMk id="6" creationId="{12744B29-4DC8-F72F-2E62-1F7D27FEA840}"/>
          </ac:spMkLst>
        </pc:spChg>
        <pc:spChg chg="add del mod">
          <ac:chgData name="Harshraj Vijaysinh Jadeja" userId="f2de95da-44e2-464c-9b0b-c1e0e2c1c431" providerId="ADAL" clId="{5C32B201-E216-BC42-B3E8-55F58F48FBBE}" dt="2023-12-06T04:24:55.064" v="2071" actId="478"/>
          <ac:spMkLst>
            <pc:docMk/>
            <pc:sldMk cId="546286391" sldId="12245"/>
            <ac:spMk id="7" creationId="{D8AC3F70-A771-7AD6-63A8-990A70E7E087}"/>
          </ac:spMkLst>
        </pc:spChg>
        <pc:spChg chg="mod">
          <ac:chgData name="Harshraj Vijaysinh Jadeja" userId="f2de95da-44e2-464c-9b0b-c1e0e2c1c431" providerId="ADAL" clId="{5C32B201-E216-BC42-B3E8-55F58F48FBBE}" dt="2023-12-06T04:05:41.166" v="1808" actId="255"/>
          <ac:spMkLst>
            <pc:docMk/>
            <pc:sldMk cId="546286391" sldId="12245"/>
            <ac:spMk id="8" creationId="{A0EE4BDC-01EA-4425-ACE3-8AF064AAC109}"/>
          </ac:spMkLst>
        </pc:spChg>
        <pc:spChg chg="add del mod">
          <ac:chgData name="Harshraj Vijaysinh Jadeja" userId="f2de95da-44e2-464c-9b0b-c1e0e2c1c431" providerId="ADAL" clId="{5C32B201-E216-BC42-B3E8-55F58F48FBBE}" dt="2023-12-06T04:29:19.559" v="2145" actId="478"/>
          <ac:spMkLst>
            <pc:docMk/>
            <pc:sldMk cId="546286391" sldId="12245"/>
            <ac:spMk id="9" creationId="{6FEE5CEA-DBAB-7061-C717-764CB6C8AD05}"/>
          </ac:spMkLst>
        </pc:spChg>
        <pc:spChg chg="mod">
          <ac:chgData name="Harshraj Vijaysinh Jadeja" userId="f2de95da-44e2-464c-9b0b-c1e0e2c1c431" providerId="ADAL" clId="{5C32B201-E216-BC42-B3E8-55F58F48FBBE}" dt="2023-12-06T04:05:35.044" v="1807" actId="255"/>
          <ac:spMkLst>
            <pc:docMk/>
            <pc:sldMk cId="546286391" sldId="12245"/>
            <ac:spMk id="11" creationId="{ABD8BE04-7303-4048-BB1E-1BB8ED11546D}"/>
          </ac:spMkLst>
        </pc:spChg>
        <pc:spChg chg="mod">
          <ac:chgData name="Harshraj Vijaysinh Jadeja" userId="f2de95da-44e2-464c-9b0b-c1e0e2c1c431" providerId="ADAL" clId="{5C32B201-E216-BC42-B3E8-55F58F48FBBE}" dt="2023-12-06T04:36:21.471" v="2290" actId="20577"/>
          <ac:spMkLst>
            <pc:docMk/>
            <pc:sldMk cId="546286391" sldId="12245"/>
            <ac:spMk id="13" creationId="{BBB7DDE9-A6A8-4F4C-A1AA-0A0650465434}"/>
          </ac:spMkLst>
        </pc:spChg>
        <pc:spChg chg="add del mod">
          <ac:chgData name="Harshraj Vijaysinh Jadeja" userId="f2de95da-44e2-464c-9b0b-c1e0e2c1c431" providerId="ADAL" clId="{5C32B201-E216-BC42-B3E8-55F58F48FBBE}" dt="2023-12-06T00:58:25.342" v="511" actId="478"/>
          <ac:spMkLst>
            <pc:docMk/>
            <pc:sldMk cId="546286391" sldId="12245"/>
            <ac:spMk id="14" creationId="{DCB20DEE-29F0-5F18-8F71-988453881A8A}"/>
          </ac:spMkLst>
        </pc:spChg>
        <pc:spChg chg="add mod">
          <ac:chgData name="Harshraj Vijaysinh Jadeja" userId="f2de95da-44e2-464c-9b0b-c1e0e2c1c431" providerId="ADAL" clId="{5C32B201-E216-BC42-B3E8-55F58F48FBBE}" dt="2023-12-06T04:45:32.117" v="2437" actId="1076"/>
          <ac:spMkLst>
            <pc:docMk/>
            <pc:sldMk cId="546286391" sldId="12245"/>
            <ac:spMk id="15" creationId="{4E9AF55B-DF36-7183-F121-8DE6F8FC631B}"/>
          </ac:spMkLst>
        </pc:spChg>
        <pc:spChg chg="add mod">
          <ac:chgData name="Harshraj Vijaysinh Jadeja" userId="f2de95da-44e2-464c-9b0b-c1e0e2c1c431" providerId="ADAL" clId="{5C32B201-E216-BC42-B3E8-55F58F48FBBE}" dt="2023-12-06T04:38:24.254" v="2403" actId="1076"/>
          <ac:spMkLst>
            <pc:docMk/>
            <pc:sldMk cId="546286391" sldId="12245"/>
            <ac:spMk id="16" creationId="{2734BA79-314B-1767-F5DE-07B873BC3B2B}"/>
          </ac:spMkLst>
        </pc:spChg>
        <pc:spChg chg="add mod">
          <ac:chgData name="Harshraj Vijaysinh Jadeja" userId="f2de95da-44e2-464c-9b0b-c1e0e2c1c431" providerId="ADAL" clId="{5C32B201-E216-BC42-B3E8-55F58F48FBBE}" dt="2023-12-06T04:38:35.299" v="2405" actId="1076"/>
          <ac:spMkLst>
            <pc:docMk/>
            <pc:sldMk cId="546286391" sldId="12245"/>
            <ac:spMk id="17" creationId="{1332E0DA-3251-D860-482D-EF99E93220F4}"/>
          </ac:spMkLst>
        </pc:spChg>
        <pc:spChg chg="add mod">
          <ac:chgData name="Harshraj Vijaysinh Jadeja" userId="f2de95da-44e2-464c-9b0b-c1e0e2c1c431" providerId="ADAL" clId="{5C32B201-E216-BC42-B3E8-55F58F48FBBE}" dt="2023-12-06T04:48:39.343" v="2484" actId="20577"/>
          <ac:spMkLst>
            <pc:docMk/>
            <pc:sldMk cId="546286391" sldId="12245"/>
            <ac:spMk id="18" creationId="{D38AA796-2E1D-724F-38BB-B0A5FD35D9AB}"/>
          </ac:spMkLst>
        </pc:spChg>
        <pc:spChg chg="add mod">
          <ac:chgData name="Harshraj Vijaysinh Jadeja" userId="f2de95da-44e2-464c-9b0b-c1e0e2c1c431" providerId="ADAL" clId="{5C32B201-E216-BC42-B3E8-55F58F48FBBE}" dt="2023-12-06T04:38:37.563" v="2406" actId="1076"/>
          <ac:spMkLst>
            <pc:docMk/>
            <pc:sldMk cId="546286391" sldId="12245"/>
            <ac:spMk id="19" creationId="{9D60982D-59FE-31B8-0C13-15A6E6EE6AEF}"/>
          </ac:spMkLst>
        </pc:spChg>
        <pc:spChg chg="add mod">
          <ac:chgData name="Harshraj Vijaysinh Jadeja" userId="f2de95da-44e2-464c-9b0b-c1e0e2c1c431" providerId="ADAL" clId="{5C32B201-E216-BC42-B3E8-55F58F48FBBE}" dt="2023-12-06T04:49:47.097" v="2490" actId="1076"/>
          <ac:spMkLst>
            <pc:docMk/>
            <pc:sldMk cId="546286391" sldId="12245"/>
            <ac:spMk id="20" creationId="{B3FEE2EB-0841-0069-BE4E-9CEAA5A77C70}"/>
          </ac:spMkLst>
        </pc:spChg>
        <pc:spChg chg="add mod">
          <ac:chgData name="Harshraj Vijaysinh Jadeja" userId="f2de95da-44e2-464c-9b0b-c1e0e2c1c431" providerId="ADAL" clId="{5C32B201-E216-BC42-B3E8-55F58F48FBBE}" dt="2023-12-06T04:38:43.635" v="2408" actId="1076"/>
          <ac:spMkLst>
            <pc:docMk/>
            <pc:sldMk cId="546286391" sldId="12245"/>
            <ac:spMk id="21" creationId="{B5D52FB8-8402-D16A-9A2B-085A2C71DBBF}"/>
          </ac:spMkLst>
        </pc:spChg>
        <pc:picChg chg="add del mod">
          <ac:chgData name="Harshraj Vijaysinh Jadeja" userId="f2de95da-44e2-464c-9b0b-c1e0e2c1c431" providerId="ADAL" clId="{5C32B201-E216-BC42-B3E8-55F58F48FBBE}" dt="2023-12-06T04:24:55.797" v="2072" actId="478"/>
          <ac:picMkLst>
            <pc:docMk/>
            <pc:sldMk cId="546286391" sldId="12245"/>
            <ac:picMk id="4" creationId="{9B05E9F1-0963-49BF-E22D-380E75977790}"/>
          </ac:picMkLst>
        </pc:picChg>
        <pc:picChg chg="add del mod">
          <ac:chgData name="Harshraj Vijaysinh Jadeja" userId="f2de95da-44e2-464c-9b0b-c1e0e2c1c431" providerId="ADAL" clId="{5C32B201-E216-BC42-B3E8-55F58F48FBBE}" dt="2023-12-06T04:24:56.496" v="2073" actId="478"/>
          <ac:picMkLst>
            <pc:docMk/>
            <pc:sldMk cId="546286391" sldId="12245"/>
            <ac:picMk id="5" creationId="{35266DC1-7DCF-B99D-4857-D2CC45A709F3}"/>
          </ac:picMkLst>
        </pc:picChg>
        <pc:picChg chg="add del mod">
          <ac:chgData name="Harshraj Vijaysinh Jadeja" userId="f2de95da-44e2-464c-9b0b-c1e0e2c1c431" providerId="ADAL" clId="{5C32B201-E216-BC42-B3E8-55F58F48FBBE}" dt="2023-12-06T00:56:35.882" v="489" actId="478"/>
          <ac:picMkLst>
            <pc:docMk/>
            <pc:sldMk cId="546286391" sldId="12245"/>
            <ac:picMk id="10" creationId="{02772E77-FEE9-4F57-954F-BA3F48450C6C}"/>
          </ac:picMkLst>
        </pc:picChg>
        <pc:picChg chg="add del mod">
          <ac:chgData name="Harshraj Vijaysinh Jadeja" userId="f2de95da-44e2-464c-9b0b-c1e0e2c1c431" providerId="ADAL" clId="{5C32B201-E216-BC42-B3E8-55F58F48FBBE}" dt="2023-12-06T04:24:57.493" v="2074" actId="478"/>
          <ac:picMkLst>
            <pc:docMk/>
            <pc:sldMk cId="546286391" sldId="12245"/>
            <ac:picMk id="12" creationId="{94F1C25C-D959-9750-CEAA-052C6E2ACE9A}"/>
          </ac:picMkLst>
        </pc:picChg>
        <pc:picChg chg="add del mod">
          <ac:chgData name="Harshraj Vijaysinh Jadeja" userId="f2de95da-44e2-464c-9b0b-c1e0e2c1c431" providerId="ADAL" clId="{5C32B201-E216-BC42-B3E8-55F58F48FBBE}" dt="2023-12-06T04:45:14.568" v="2432" actId="478"/>
          <ac:picMkLst>
            <pc:docMk/>
            <pc:sldMk cId="546286391" sldId="12245"/>
            <ac:picMk id="23" creationId="{7A23982F-F38D-4283-8761-6AE85D75B6EB}"/>
          </ac:picMkLst>
        </pc:picChg>
        <pc:picChg chg="add mod">
          <ac:chgData name="Harshraj Vijaysinh Jadeja" userId="f2de95da-44e2-464c-9b0b-c1e0e2c1c431" providerId="ADAL" clId="{5C32B201-E216-BC42-B3E8-55F58F48FBBE}" dt="2023-12-06T04:45:28.218" v="2436" actId="1076"/>
          <ac:picMkLst>
            <pc:docMk/>
            <pc:sldMk cId="546286391" sldId="12245"/>
            <ac:picMk id="25" creationId="{EFD501E1-7CF7-97BB-7B30-477DB386172A}"/>
          </ac:picMkLst>
        </pc:picChg>
        <pc:picChg chg="add mod">
          <ac:chgData name="Harshraj Vijaysinh Jadeja" userId="f2de95da-44e2-464c-9b0b-c1e0e2c1c431" providerId="ADAL" clId="{5C32B201-E216-BC42-B3E8-55F58F48FBBE}" dt="2023-12-06T04:46:17.740" v="2441" actId="1076"/>
          <ac:picMkLst>
            <pc:docMk/>
            <pc:sldMk cId="546286391" sldId="12245"/>
            <ac:picMk id="27" creationId="{736D1628-FDDD-7E2F-C273-746100631A02}"/>
          </ac:picMkLst>
        </pc:picChg>
        <pc:picChg chg="add mod">
          <ac:chgData name="Harshraj Vijaysinh Jadeja" userId="f2de95da-44e2-464c-9b0b-c1e0e2c1c431" providerId="ADAL" clId="{5C32B201-E216-BC42-B3E8-55F58F48FBBE}" dt="2023-12-06T04:47:24.301" v="2447" actId="1076"/>
          <ac:picMkLst>
            <pc:docMk/>
            <pc:sldMk cId="546286391" sldId="12245"/>
            <ac:picMk id="29" creationId="{EDB01B61-3C1A-D9B9-E4F2-90567731CC39}"/>
          </ac:picMkLst>
        </pc:picChg>
        <pc:picChg chg="add mod">
          <ac:chgData name="Harshraj Vijaysinh Jadeja" userId="f2de95da-44e2-464c-9b0b-c1e0e2c1c431" providerId="ADAL" clId="{5C32B201-E216-BC42-B3E8-55F58F48FBBE}" dt="2023-12-06T04:49:39.160" v="2489" actId="1076"/>
          <ac:picMkLst>
            <pc:docMk/>
            <pc:sldMk cId="546286391" sldId="12245"/>
            <ac:picMk id="31" creationId="{2FD6595D-5D6F-0CB6-DF67-C304B564F2D7}"/>
          </ac:picMkLst>
        </pc:picChg>
        <pc:picChg chg="add mod">
          <ac:chgData name="Harshraj Vijaysinh Jadeja" userId="f2de95da-44e2-464c-9b0b-c1e0e2c1c431" providerId="ADAL" clId="{5C32B201-E216-BC42-B3E8-55F58F48FBBE}" dt="2023-12-06T04:50:03.759" v="2494" actId="1076"/>
          <ac:picMkLst>
            <pc:docMk/>
            <pc:sldMk cId="546286391" sldId="12245"/>
            <ac:picMk id="33" creationId="{3A1D1943-4C9B-63F7-FD3F-7AE391B6A3BE}"/>
          </ac:picMkLst>
        </pc:picChg>
        <pc:picChg chg="add mod">
          <ac:chgData name="Harshraj Vijaysinh Jadeja" userId="f2de95da-44e2-464c-9b0b-c1e0e2c1c431" providerId="ADAL" clId="{5C32B201-E216-BC42-B3E8-55F58F48FBBE}" dt="2023-12-06T04:51:31.748" v="2498" actId="1076"/>
          <ac:picMkLst>
            <pc:docMk/>
            <pc:sldMk cId="546286391" sldId="12245"/>
            <ac:picMk id="35" creationId="{8D94F4DF-B08E-E768-CE45-33113493D01B}"/>
          </ac:picMkLst>
        </pc:picChg>
      </pc:sldChg>
      <pc:sldChg chg="modSp mod">
        <pc:chgData name="Harshraj Vijaysinh Jadeja" userId="f2de95da-44e2-464c-9b0b-c1e0e2c1c431" providerId="ADAL" clId="{5C32B201-E216-BC42-B3E8-55F58F48FBBE}" dt="2023-12-06T05:08:17.756" v="2600" actId="14861"/>
        <pc:sldMkLst>
          <pc:docMk/>
          <pc:sldMk cId="411516687" sldId="12273"/>
        </pc:sldMkLst>
        <pc:spChg chg="mod">
          <ac:chgData name="Harshraj Vijaysinh Jadeja" userId="f2de95da-44e2-464c-9b0b-c1e0e2c1c431" providerId="ADAL" clId="{5C32B201-E216-BC42-B3E8-55F58F48FBBE}" dt="2023-12-06T05:03:40.824" v="2588" actId="20577"/>
          <ac:spMkLst>
            <pc:docMk/>
            <pc:sldMk cId="411516687" sldId="12273"/>
            <ac:spMk id="4" creationId="{D551EFC9-C26B-0740-B055-EE0A0A658DA6}"/>
          </ac:spMkLst>
        </pc:spChg>
        <pc:spChg chg="mod">
          <ac:chgData name="Harshraj Vijaysinh Jadeja" userId="f2de95da-44e2-464c-9b0b-c1e0e2c1c431" providerId="ADAL" clId="{5C32B201-E216-BC42-B3E8-55F58F48FBBE}" dt="2023-12-06T05:07:42.095" v="2599"/>
          <ac:spMkLst>
            <pc:docMk/>
            <pc:sldMk cId="411516687" sldId="12273"/>
            <ac:spMk id="8" creationId="{628EEA44-14F9-BB44-9E6A-593375148051}"/>
          </ac:spMkLst>
        </pc:spChg>
        <pc:spChg chg="mod">
          <ac:chgData name="Harshraj Vijaysinh Jadeja" userId="f2de95da-44e2-464c-9b0b-c1e0e2c1c431" providerId="ADAL" clId="{5C32B201-E216-BC42-B3E8-55F58F48FBBE}" dt="2023-12-06T05:05:53.266" v="2593"/>
          <ac:spMkLst>
            <pc:docMk/>
            <pc:sldMk cId="411516687" sldId="12273"/>
            <ac:spMk id="10" creationId="{9740DD34-1904-914E-94C3-9647669167D2}"/>
          </ac:spMkLst>
        </pc:spChg>
        <pc:spChg chg="mod">
          <ac:chgData name="Harshraj Vijaysinh Jadeja" userId="f2de95da-44e2-464c-9b0b-c1e0e2c1c431" providerId="ADAL" clId="{5C32B201-E216-BC42-B3E8-55F58F48FBBE}" dt="2023-12-06T05:04:29.049" v="2590"/>
          <ac:spMkLst>
            <pc:docMk/>
            <pc:sldMk cId="411516687" sldId="12273"/>
            <ac:spMk id="13" creationId="{EB1CDB92-5235-784F-9384-9EF6241B2B85}"/>
          </ac:spMkLst>
        </pc:spChg>
        <pc:spChg chg="mod">
          <ac:chgData name="Harshraj Vijaysinh Jadeja" userId="f2de95da-44e2-464c-9b0b-c1e0e2c1c431" providerId="ADAL" clId="{5C32B201-E216-BC42-B3E8-55F58F48FBBE}" dt="2023-12-06T05:01:04.166" v="2523" actId="20577"/>
          <ac:spMkLst>
            <pc:docMk/>
            <pc:sldMk cId="411516687" sldId="12273"/>
            <ac:spMk id="15" creationId="{6052BA87-34D5-2C41-B9EB-85F56C655936}"/>
          </ac:spMkLst>
        </pc:spChg>
        <pc:spChg chg="mod">
          <ac:chgData name="Harshraj Vijaysinh Jadeja" userId="f2de95da-44e2-464c-9b0b-c1e0e2c1c431" providerId="ADAL" clId="{5C32B201-E216-BC42-B3E8-55F58F48FBBE}" dt="2023-12-06T05:02:02.450" v="2547"/>
          <ac:spMkLst>
            <pc:docMk/>
            <pc:sldMk cId="411516687" sldId="12273"/>
            <ac:spMk id="19" creationId="{2EFBF743-B851-5548-899A-AAEAE14B08C7}"/>
          </ac:spMkLst>
        </pc:spChg>
        <pc:spChg chg="mod">
          <ac:chgData name="Harshraj Vijaysinh Jadeja" userId="f2de95da-44e2-464c-9b0b-c1e0e2c1c431" providerId="ADAL" clId="{5C32B201-E216-BC42-B3E8-55F58F48FBBE}" dt="2023-12-06T05:03:38.742" v="2587" actId="20577"/>
          <ac:spMkLst>
            <pc:docMk/>
            <pc:sldMk cId="411516687" sldId="12273"/>
            <ac:spMk id="21" creationId="{E4595571-0031-6942-85F3-9CF1D4D2E3CA}"/>
          </ac:spMkLst>
        </pc:spChg>
        <pc:spChg chg="mod">
          <ac:chgData name="Harshraj Vijaysinh Jadeja" userId="f2de95da-44e2-464c-9b0b-c1e0e2c1c431" providerId="ADAL" clId="{5C32B201-E216-BC42-B3E8-55F58F48FBBE}" dt="2023-12-06T05:05:14.178" v="2591"/>
          <ac:spMkLst>
            <pc:docMk/>
            <pc:sldMk cId="411516687" sldId="12273"/>
            <ac:spMk id="23" creationId="{761952B5-5C69-FA4A-A0E2-0E5568CF4ED8}"/>
          </ac:spMkLst>
        </pc:spChg>
        <pc:spChg chg="mod">
          <ac:chgData name="Harshraj Vijaysinh Jadeja" userId="f2de95da-44e2-464c-9b0b-c1e0e2c1c431" providerId="ADAL" clId="{5C32B201-E216-BC42-B3E8-55F58F48FBBE}" dt="2023-12-06T05:06:09.173" v="2594"/>
          <ac:spMkLst>
            <pc:docMk/>
            <pc:sldMk cId="411516687" sldId="12273"/>
            <ac:spMk id="27" creationId="{E948CFC9-A453-1541-8380-0FE5A87E94F3}"/>
          </ac:spMkLst>
        </pc:spChg>
        <pc:spChg chg="mod">
          <ac:chgData name="Harshraj Vijaysinh Jadeja" userId="f2de95da-44e2-464c-9b0b-c1e0e2c1c431" providerId="ADAL" clId="{5C32B201-E216-BC42-B3E8-55F58F48FBBE}" dt="2023-12-06T05:06:27.655" v="2596"/>
          <ac:spMkLst>
            <pc:docMk/>
            <pc:sldMk cId="411516687" sldId="12273"/>
            <ac:spMk id="29" creationId="{3704770D-25E2-7F4F-B4AC-CB96A8BB9925}"/>
          </ac:spMkLst>
        </pc:spChg>
        <pc:spChg chg="mod">
          <ac:chgData name="Harshraj Vijaysinh Jadeja" userId="f2de95da-44e2-464c-9b0b-c1e0e2c1c431" providerId="ADAL" clId="{5C32B201-E216-BC42-B3E8-55F58F48FBBE}" dt="2023-12-06T05:07:27.101" v="2597"/>
          <ac:spMkLst>
            <pc:docMk/>
            <pc:sldMk cId="411516687" sldId="12273"/>
            <ac:spMk id="31" creationId="{D5177E7F-C4B7-F442-AF2C-2CA116141771}"/>
          </ac:spMkLst>
        </pc:spChg>
        <pc:spChg chg="mod">
          <ac:chgData name="Harshraj Vijaysinh Jadeja" userId="f2de95da-44e2-464c-9b0b-c1e0e2c1c431" providerId="ADAL" clId="{5C32B201-E216-BC42-B3E8-55F58F48FBBE}" dt="2023-12-06T05:03:18.819" v="2586" actId="20577"/>
          <ac:spMkLst>
            <pc:docMk/>
            <pc:sldMk cId="411516687" sldId="12273"/>
            <ac:spMk id="33" creationId="{CE3B003E-24BF-E443-BD78-4B60C7D99FE5}"/>
          </ac:spMkLst>
        </pc:spChg>
        <pc:spChg chg="mod">
          <ac:chgData name="Harshraj Vijaysinh Jadeja" userId="f2de95da-44e2-464c-9b0b-c1e0e2c1c431" providerId="ADAL" clId="{5C32B201-E216-BC42-B3E8-55F58F48FBBE}" dt="2023-12-06T05:01:10.861" v="2541" actId="20577"/>
          <ac:spMkLst>
            <pc:docMk/>
            <pc:sldMk cId="411516687" sldId="12273"/>
            <ac:spMk id="49" creationId="{7890C52F-BE78-6744-8845-A14CA1237C3F}"/>
          </ac:spMkLst>
        </pc:spChg>
        <pc:grpChg chg="mod">
          <ac:chgData name="Harshraj Vijaysinh Jadeja" userId="f2de95da-44e2-464c-9b0b-c1e0e2c1c431" providerId="ADAL" clId="{5C32B201-E216-BC42-B3E8-55F58F48FBBE}" dt="2023-12-06T05:08:17.756" v="2600" actId="14861"/>
          <ac:grpSpMkLst>
            <pc:docMk/>
            <pc:sldMk cId="411516687" sldId="12273"/>
            <ac:grpSpMk id="44" creationId="{E45414C0-B855-3845-B960-3C1590C86A39}"/>
          </ac:grpSpMkLst>
        </pc:grpChg>
      </pc:sldChg>
      <pc:sldChg chg="modSp mod">
        <pc:chgData name="Harshraj Vijaysinh Jadeja" userId="f2de95da-44e2-464c-9b0b-c1e0e2c1c431" providerId="ADAL" clId="{5C32B201-E216-BC42-B3E8-55F58F48FBBE}" dt="2023-12-06T00:27:38.175" v="134" actId="20577"/>
        <pc:sldMkLst>
          <pc:docMk/>
          <pc:sldMk cId="1163624808" sldId="12279"/>
        </pc:sldMkLst>
        <pc:spChg chg="mod">
          <ac:chgData name="Harshraj Vijaysinh Jadeja" userId="f2de95da-44e2-464c-9b0b-c1e0e2c1c431" providerId="ADAL" clId="{5C32B201-E216-BC42-B3E8-55F58F48FBBE}" dt="2023-12-06T00:27:38.175" v="134" actId="20577"/>
          <ac:spMkLst>
            <pc:docMk/>
            <pc:sldMk cId="1163624808" sldId="12279"/>
            <ac:spMk id="4" creationId="{EA5641B2-654B-437F-8FD9-33A93093B20C}"/>
          </ac:spMkLst>
        </pc:spChg>
      </pc:sldChg>
      <pc:sldChg chg="addSp delSp modSp mod modNotesTx">
        <pc:chgData name="Harshraj Vijaysinh Jadeja" userId="f2de95da-44e2-464c-9b0b-c1e0e2c1c431" providerId="ADAL" clId="{5C32B201-E216-BC42-B3E8-55F58F48FBBE}" dt="2023-12-06T05:52:41.988" v="2752" actId="20577"/>
        <pc:sldMkLst>
          <pc:docMk/>
          <pc:sldMk cId="3929379222" sldId="12284"/>
        </pc:sldMkLst>
        <pc:spChg chg="del mod">
          <ac:chgData name="Harshraj Vijaysinh Jadeja" userId="f2de95da-44e2-464c-9b0b-c1e0e2c1c431" providerId="ADAL" clId="{5C32B201-E216-BC42-B3E8-55F58F48FBBE}" dt="2023-12-06T01:11:21.254" v="877" actId="478"/>
          <ac:spMkLst>
            <pc:docMk/>
            <pc:sldMk cId="3929379222" sldId="12284"/>
            <ac:spMk id="7" creationId="{42861A60-EDCD-6DE5-C93F-0DFD4CE915B1}"/>
          </ac:spMkLst>
        </pc:spChg>
        <pc:spChg chg="mod">
          <ac:chgData name="Harshraj Vijaysinh Jadeja" userId="f2de95da-44e2-464c-9b0b-c1e0e2c1c431" providerId="ADAL" clId="{5C32B201-E216-BC42-B3E8-55F58F48FBBE}" dt="2023-12-06T01:41:55.945" v="1238" actId="1038"/>
          <ac:spMkLst>
            <pc:docMk/>
            <pc:sldMk cId="3929379222" sldId="12284"/>
            <ac:spMk id="8" creationId="{FDC4B7A3-65A3-568B-5D1B-77A581C55971}"/>
          </ac:spMkLst>
        </pc:spChg>
        <pc:spChg chg="mod">
          <ac:chgData name="Harshraj Vijaysinh Jadeja" userId="f2de95da-44e2-464c-9b0b-c1e0e2c1c431" providerId="ADAL" clId="{5C32B201-E216-BC42-B3E8-55F58F48FBBE}" dt="2023-12-06T01:41:55.945" v="1238" actId="1038"/>
          <ac:spMkLst>
            <pc:docMk/>
            <pc:sldMk cId="3929379222" sldId="12284"/>
            <ac:spMk id="10" creationId="{157861C0-8D3C-AF6D-7113-141916D1F223}"/>
          </ac:spMkLst>
        </pc:spChg>
        <pc:spChg chg="del mod">
          <ac:chgData name="Harshraj Vijaysinh Jadeja" userId="f2de95da-44e2-464c-9b0b-c1e0e2c1c431" providerId="ADAL" clId="{5C32B201-E216-BC42-B3E8-55F58F48FBBE}" dt="2023-12-06T01:09:24.531" v="859" actId="478"/>
          <ac:spMkLst>
            <pc:docMk/>
            <pc:sldMk cId="3929379222" sldId="12284"/>
            <ac:spMk id="14" creationId="{405E3378-0698-4EF3-071D-F9C94BAE2A4D}"/>
          </ac:spMkLst>
        </pc:spChg>
        <pc:spChg chg="del mod">
          <ac:chgData name="Harshraj Vijaysinh Jadeja" userId="f2de95da-44e2-464c-9b0b-c1e0e2c1c431" providerId="ADAL" clId="{5C32B201-E216-BC42-B3E8-55F58F48FBBE}" dt="2023-12-06T01:31:16.782" v="954" actId="478"/>
          <ac:spMkLst>
            <pc:docMk/>
            <pc:sldMk cId="3929379222" sldId="12284"/>
            <ac:spMk id="15" creationId="{5F28F3C9-DBBC-7CF8-7C84-6BAC286E94C9}"/>
          </ac:spMkLst>
        </pc:spChg>
        <pc:spChg chg="del mod">
          <ac:chgData name="Harshraj Vijaysinh Jadeja" userId="f2de95da-44e2-464c-9b0b-c1e0e2c1c431" providerId="ADAL" clId="{5C32B201-E216-BC42-B3E8-55F58F48FBBE}" dt="2023-12-06T01:31:13.793" v="953" actId="478"/>
          <ac:spMkLst>
            <pc:docMk/>
            <pc:sldMk cId="3929379222" sldId="12284"/>
            <ac:spMk id="17" creationId="{F98655E0-A371-BB4C-D974-B2FC230C1BF9}"/>
          </ac:spMkLst>
        </pc:spChg>
        <pc:spChg chg="del">
          <ac:chgData name="Harshraj Vijaysinh Jadeja" userId="f2de95da-44e2-464c-9b0b-c1e0e2c1c431" providerId="ADAL" clId="{5C32B201-E216-BC42-B3E8-55F58F48FBBE}" dt="2023-12-06T01:00:36.134" v="587" actId="478"/>
          <ac:spMkLst>
            <pc:docMk/>
            <pc:sldMk cId="3929379222" sldId="12284"/>
            <ac:spMk id="22" creationId="{4E54B09E-9D68-EAC5-AB78-1B211BB810BA}"/>
          </ac:spMkLst>
        </pc:spChg>
        <pc:spChg chg="mod">
          <ac:chgData name="Harshraj Vijaysinh Jadeja" userId="f2de95da-44e2-464c-9b0b-c1e0e2c1c431" providerId="ADAL" clId="{5C32B201-E216-BC42-B3E8-55F58F48FBBE}" dt="2023-12-06T01:41:55.945" v="1238" actId="1038"/>
          <ac:spMkLst>
            <pc:docMk/>
            <pc:sldMk cId="3929379222" sldId="12284"/>
            <ac:spMk id="32" creationId="{4E245B6E-213B-C89E-ECE6-CC2509E08FE0}"/>
          </ac:spMkLst>
        </pc:spChg>
        <pc:spChg chg="mod">
          <ac:chgData name="Harshraj Vijaysinh Jadeja" userId="f2de95da-44e2-464c-9b0b-c1e0e2c1c431" providerId="ADAL" clId="{5C32B201-E216-BC42-B3E8-55F58F48FBBE}" dt="2023-12-06T01:41:55.945" v="1238" actId="1038"/>
          <ac:spMkLst>
            <pc:docMk/>
            <pc:sldMk cId="3929379222" sldId="12284"/>
            <ac:spMk id="33" creationId="{8501AF86-24D4-715E-03E0-50821A2B04DA}"/>
          </ac:spMkLst>
        </pc:spChg>
        <pc:spChg chg="mod">
          <ac:chgData name="Harshraj Vijaysinh Jadeja" userId="f2de95da-44e2-464c-9b0b-c1e0e2c1c431" providerId="ADAL" clId="{5C32B201-E216-BC42-B3E8-55F58F48FBBE}" dt="2023-12-06T01:41:55.945" v="1238" actId="1038"/>
          <ac:spMkLst>
            <pc:docMk/>
            <pc:sldMk cId="3929379222" sldId="12284"/>
            <ac:spMk id="36" creationId="{37DAD04B-025C-01D9-F5F5-913498C104FA}"/>
          </ac:spMkLst>
        </pc:spChg>
        <pc:spChg chg="del mod">
          <ac:chgData name="Harshraj Vijaysinh Jadeja" userId="f2de95da-44e2-464c-9b0b-c1e0e2c1c431" providerId="ADAL" clId="{5C32B201-E216-BC42-B3E8-55F58F48FBBE}" dt="2023-12-06T01:08:07.126" v="839" actId="478"/>
          <ac:spMkLst>
            <pc:docMk/>
            <pc:sldMk cId="3929379222" sldId="12284"/>
            <ac:spMk id="37" creationId="{D9A056AA-C288-94C6-A0D6-56640A2F485F}"/>
          </ac:spMkLst>
        </pc:spChg>
        <pc:spChg chg="mod">
          <ac:chgData name="Harshraj Vijaysinh Jadeja" userId="f2de95da-44e2-464c-9b0b-c1e0e2c1c431" providerId="ADAL" clId="{5C32B201-E216-BC42-B3E8-55F58F48FBBE}" dt="2023-12-06T01:41:55.945" v="1238" actId="1038"/>
          <ac:spMkLst>
            <pc:docMk/>
            <pc:sldMk cId="3929379222" sldId="12284"/>
            <ac:spMk id="38" creationId="{D3095CE7-56E1-F01B-C9ED-3CABFFE2E4CE}"/>
          </ac:spMkLst>
        </pc:spChg>
        <pc:spChg chg="mod">
          <ac:chgData name="Harshraj Vijaysinh Jadeja" userId="f2de95da-44e2-464c-9b0b-c1e0e2c1c431" providerId="ADAL" clId="{5C32B201-E216-BC42-B3E8-55F58F48FBBE}" dt="2023-12-06T01:41:55.945" v="1238" actId="1038"/>
          <ac:spMkLst>
            <pc:docMk/>
            <pc:sldMk cId="3929379222" sldId="12284"/>
            <ac:spMk id="39" creationId="{0B8C2353-6B26-601A-F7E2-4D935A016A0B}"/>
          </ac:spMkLst>
        </pc:spChg>
        <pc:spChg chg="add mod">
          <ac:chgData name="Harshraj Vijaysinh Jadeja" userId="f2de95da-44e2-464c-9b0b-c1e0e2c1c431" providerId="ADAL" clId="{5C32B201-E216-BC42-B3E8-55F58F48FBBE}" dt="2023-12-06T01:41:55.945" v="1238" actId="1038"/>
          <ac:spMkLst>
            <pc:docMk/>
            <pc:sldMk cId="3929379222" sldId="12284"/>
            <ac:spMk id="40" creationId="{301B0053-764E-42BA-27BA-81CF6A6C3252}"/>
          </ac:spMkLst>
        </pc:spChg>
        <pc:spChg chg="add mod">
          <ac:chgData name="Harshraj Vijaysinh Jadeja" userId="f2de95da-44e2-464c-9b0b-c1e0e2c1c431" providerId="ADAL" clId="{5C32B201-E216-BC42-B3E8-55F58F48FBBE}" dt="2023-12-06T01:41:55.945" v="1238" actId="1038"/>
          <ac:spMkLst>
            <pc:docMk/>
            <pc:sldMk cId="3929379222" sldId="12284"/>
            <ac:spMk id="47" creationId="{213FB267-00F0-9C83-53D8-44370490C53D}"/>
          </ac:spMkLst>
        </pc:spChg>
        <pc:spChg chg="add del mod">
          <ac:chgData name="Harshraj Vijaysinh Jadeja" userId="f2de95da-44e2-464c-9b0b-c1e0e2c1c431" providerId="ADAL" clId="{5C32B201-E216-BC42-B3E8-55F58F48FBBE}" dt="2023-12-06T01:31:13.793" v="953" actId="478"/>
          <ac:spMkLst>
            <pc:docMk/>
            <pc:sldMk cId="3929379222" sldId="12284"/>
            <ac:spMk id="48" creationId="{33A8FE90-CDA6-5473-5D05-894A99685375}"/>
          </ac:spMkLst>
        </pc:spChg>
        <pc:spChg chg="del">
          <ac:chgData name="Harshraj Vijaysinh Jadeja" userId="f2de95da-44e2-464c-9b0b-c1e0e2c1c431" providerId="ADAL" clId="{5C32B201-E216-BC42-B3E8-55F58F48FBBE}" dt="2023-12-06T01:01:20.632" v="589" actId="478"/>
          <ac:spMkLst>
            <pc:docMk/>
            <pc:sldMk cId="3929379222" sldId="12284"/>
            <ac:spMk id="49" creationId="{447F9B9E-D215-C34B-AF3E-16502F9B5BA8}"/>
          </ac:spMkLst>
        </pc:spChg>
        <pc:spChg chg="add del mod">
          <ac:chgData name="Harshraj Vijaysinh Jadeja" userId="f2de95da-44e2-464c-9b0b-c1e0e2c1c431" providerId="ADAL" clId="{5C32B201-E216-BC42-B3E8-55F58F48FBBE}" dt="2023-12-06T01:31:05.920" v="952" actId="478"/>
          <ac:spMkLst>
            <pc:docMk/>
            <pc:sldMk cId="3929379222" sldId="12284"/>
            <ac:spMk id="50" creationId="{6E59D996-29E7-EAFF-30B3-75D2D8837EFB}"/>
          </ac:spMkLst>
        </pc:spChg>
        <pc:spChg chg="mod">
          <ac:chgData name="Harshraj Vijaysinh Jadeja" userId="f2de95da-44e2-464c-9b0b-c1e0e2c1c431" providerId="ADAL" clId="{5C32B201-E216-BC42-B3E8-55F58F48FBBE}" dt="2023-12-06T01:41:55.945" v="1238" actId="1038"/>
          <ac:spMkLst>
            <pc:docMk/>
            <pc:sldMk cId="3929379222" sldId="12284"/>
            <ac:spMk id="56" creationId="{58BB8CFE-AAF8-D94F-8411-3E27D818668B}"/>
          </ac:spMkLst>
        </pc:spChg>
        <pc:spChg chg="mod">
          <ac:chgData name="Harshraj Vijaysinh Jadeja" userId="f2de95da-44e2-464c-9b0b-c1e0e2c1c431" providerId="ADAL" clId="{5C32B201-E216-BC42-B3E8-55F58F48FBBE}" dt="2023-12-06T01:40:07.346" v="1154" actId="14100"/>
          <ac:spMkLst>
            <pc:docMk/>
            <pc:sldMk cId="3929379222" sldId="12284"/>
            <ac:spMk id="58" creationId="{212DFBF5-5FD1-4C42-B301-8CFE2F2AAA68}"/>
          </ac:spMkLst>
        </pc:spChg>
        <pc:spChg chg="add del mod">
          <ac:chgData name="Harshraj Vijaysinh Jadeja" userId="f2de95da-44e2-464c-9b0b-c1e0e2c1c431" providerId="ADAL" clId="{5C32B201-E216-BC42-B3E8-55F58F48FBBE}" dt="2023-12-06T01:31:25.805" v="958"/>
          <ac:spMkLst>
            <pc:docMk/>
            <pc:sldMk cId="3929379222" sldId="12284"/>
            <ac:spMk id="60" creationId="{12F7A738-E806-60BE-7DF1-65419C7CBEBB}"/>
          </ac:spMkLst>
        </pc:spChg>
        <pc:spChg chg="add del mod">
          <ac:chgData name="Harshraj Vijaysinh Jadeja" userId="f2de95da-44e2-464c-9b0b-c1e0e2c1c431" providerId="ADAL" clId="{5C32B201-E216-BC42-B3E8-55F58F48FBBE}" dt="2023-12-06T01:31:25.805" v="958"/>
          <ac:spMkLst>
            <pc:docMk/>
            <pc:sldMk cId="3929379222" sldId="12284"/>
            <ac:spMk id="61" creationId="{503D2482-632F-4869-E8E9-E78340852359}"/>
          </ac:spMkLst>
        </pc:spChg>
        <pc:spChg chg="add del mod">
          <ac:chgData name="Harshraj Vijaysinh Jadeja" userId="f2de95da-44e2-464c-9b0b-c1e0e2c1c431" providerId="ADAL" clId="{5C32B201-E216-BC42-B3E8-55F58F48FBBE}" dt="2023-12-06T01:31:25.805" v="958"/>
          <ac:spMkLst>
            <pc:docMk/>
            <pc:sldMk cId="3929379222" sldId="12284"/>
            <ac:spMk id="62" creationId="{B81A6BCC-7059-9B5B-7D51-BE75CF8F8755}"/>
          </ac:spMkLst>
        </pc:spChg>
        <pc:spChg chg="add mod">
          <ac:chgData name="Harshraj Vijaysinh Jadeja" userId="f2de95da-44e2-464c-9b0b-c1e0e2c1c431" providerId="ADAL" clId="{5C32B201-E216-BC42-B3E8-55F58F48FBBE}" dt="2023-12-06T01:41:55.945" v="1238" actId="1038"/>
          <ac:spMkLst>
            <pc:docMk/>
            <pc:sldMk cId="3929379222" sldId="12284"/>
            <ac:spMk id="66" creationId="{1E815A9A-04D7-8578-BE91-3604F0175975}"/>
          </ac:spMkLst>
        </pc:spChg>
        <pc:spChg chg="mod">
          <ac:chgData name="Harshraj Vijaysinh Jadeja" userId="f2de95da-44e2-464c-9b0b-c1e0e2c1c431" providerId="ADAL" clId="{5C32B201-E216-BC42-B3E8-55F58F48FBBE}" dt="2023-12-06T01:41:55.945" v="1238" actId="1038"/>
          <ac:spMkLst>
            <pc:docMk/>
            <pc:sldMk cId="3929379222" sldId="12284"/>
            <ac:spMk id="67" creationId="{7A92BCC5-EFA3-0F4C-9E8A-00E7F0E0B464}"/>
          </ac:spMkLst>
        </pc:spChg>
        <pc:spChg chg="add mod">
          <ac:chgData name="Harshraj Vijaysinh Jadeja" userId="f2de95da-44e2-464c-9b0b-c1e0e2c1c431" providerId="ADAL" clId="{5C32B201-E216-BC42-B3E8-55F58F48FBBE}" dt="2023-12-06T01:41:55.945" v="1238" actId="1038"/>
          <ac:spMkLst>
            <pc:docMk/>
            <pc:sldMk cId="3929379222" sldId="12284"/>
            <ac:spMk id="68" creationId="{70F90813-6880-30F2-5B52-2A896F536A4A}"/>
          </ac:spMkLst>
        </pc:spChg>
        <pc:spChg chg="add mod">
          <ac:chgData name="Harshraj Vijaysinh Jadeja" userId="f2de95da-44e2-464c-9b0b-c1e0e2c1c431" providerId="ADAL" clId="{5C32B201-E216-BC42-B3E8-55F58F48FBBE}" dt="2023-12-06T01:41:55.945" v="1238" actId="1038"/>
          <ac:spMkLst>
            <pc:docMk/>
            <pc:sldMk cId="3929379222" sldId="12284"/>
            <ac:spMk id="69" creationId="{456E5460-8FA8-48F1-0AED-92E44E4D0D06}"/>
          </ac:spMkLst>
        </pc:spChg>
        <pc:spChg chg="add mod">
          <ac:chgData name="Harshraj Vijaysinh Jadeja" userId="f2de95da-44e2-464c-9b0b-c1e0e2c1c431" providerId="ADAL" clId="{5C32B201-E216-BC42-B3E8-55F58F48FBBE}" dt="2023-12-06T01:41:55.945" v="1238" actId="1038"/>
          <ac:spMkLst>
            <pc:docMk/>
            <pc:sldMk cId="3929379222" sldId="12284"/>
            <ac:spMk id="77" creationId="{82149DB1-1032-2A6E-1B06-122BAB6AE56D}"/>
          </ac:spMkLst>
        </pc:spChg>
        <pc:spChg chg="del">
          <ac:chgData name="Harshraj Vijaysinh Jadeja" userId="f2de95da-44e2-464c-9b0b-c1e0e2c1c431" providerId="ADAL" clId="{5C32B201-E216-BC42-B3E8-55F58F48FBBE}" dt="2023-12-06T01:01:20.632" v="589" actId="478"/>
          <ac:spMkLst>
            <pc:docMk/>
            <pc:sldMk cId="3929379222" sldId="12284"/>
            <ac:spMk id="83" creationId="{644EBD4B-529E-144A-ABEF-B252496B1A59}"/>
          </ac:spMkLst>
        </pc:spChg>
        <pc:spChg chg="mod">
          <ac:chgData name="Harshraj Vijaysinh Jadeja" userId="f2de95da-44e2-464c-9b0b-c1e0e2c1c431" providerId="ADAL" clId="{5C32B201-E216-BC42-B3E8-55F58F48FBBE}" dt="2023-12-06T01:41:55.945" v="1238" actId="1038"/>
          <ac:spMkLst>
            <pc:docMk/>
            <pc:sldMk cId="3929379222" sldId="12284"/>
            <ac:spMk id="84" creationId="{FAE9C932-FD57-E045-B984-1ABDDF8747A0}"/>
          </ac:spMkLst>
        </pc:spChg>
        <pc:spChg chg="add mod">
          <ac:chgData name="Harshraj Vijaysinh Jadeja" userId="f2de95da-44e2-464c-9b0b-c1e0e2c1c431" providerId="ADAL" clId="{5C32B201-E216-BC42-B3E8-55F58F48FBBE}" dt="2023-12-06T01:41:55.945" v="1238" actId="1038"/>
          <ac:spMkLst>
            <pc:docMk/>
            <pc:sldMk cId="3929379222" sldId="12284"/>
            <ac:spMk id="85" creationId="{5DBC9851-B339-50F5-3A92-7D900F52A3E4}"/>
          </ac:spMkLst>
        </pc:spChg>
        <pc:spChg chg="add mod">
          <ac:chgData name="Harshraj Vijaysinh Jadeja" userId="f2de95da-44e2-464c-9b0b-c1e0e2c1c431" providerId="ADAL" clId="{5C32B201-E216-BC42-B3E8-55F58F48FBBE}" dt="2023-12-06T01:41:55.945" v="1238" actId="1038"/>
          <ac:spMkLst>
            <pc:docMk/>
            <pc:sldMk cId="3929379222" sldId="12284"/>
            <ac:spMk id="92" creationId="{0BB46813-B507-CDBE-9F7E-EBB725E74F37}"/>
          </ac:spMkLst>
        </pc:spChg>
        <pc:spChg chg="add mod">
          <ac:chgData name="Harshraj Vijaysinh Jadeja" userId="f2de95da-44e2-464c-9b0b-c1e0e2c1c431" providerId="ADAL" clId="{5C32B201-E216-BC42-B3E8-55F58F48FBBE}" dt="2023-12-06T01:41:55.945" v="1238" actId="1038"/>
          <ac:spMkLst>
            <pc:docMk/>
            <pc:sldMk cId="3929379222" sldId="12284"/>
            <ac:spMk id="93" creationId="{C962840D-D093-74C3-CB23-E609FA3E6815}"/>
          </ac:spMkLst>
        </pc:spChg>
        <pc:spChg chg="add mod">
          <ac:chgData name="Harshraj Vijaysinh Jadeja" userId="f2de95da-44e2-464c-9b0b-c1e0e2c1c431" providerId="ADAL" clId="{5C32B201-E216-BC42-B3E8-55F58F48FBBE}" dt="2023-12-06T01:41:55.945" v="1238" actId="1038"/>
          <ac:spMkLst>
            <pc:docMk/>
            <pc:sldMk cId="3929379222" sldId="12284"/>
            <ac:spMk id="94" creationId="{A7901569-10EA-95D7-2816-4EAD17B6E2FB}"/>
          </ac:spMkLst>
        </pc:spChg>
        <pc:spChg chg="add mod">
          <ac:chgData name="Harshraj Vijaysinh Jadeja" userId="f2de95da-44e2-464c-9b0b-c1e0e2c1c431" providerId="ADAL" clId="{5C32B201-E216-BC42-B3E8-55F58F48FBBE}" dt="2023-12-06T01:42:32.567" v="1243" actId="1076"/>
          <ac:spMkLst>
            <pc:docMk/>
            <pc:sldMk cId="3929379222" sldId="12284"/>
            <ac:spMk id="95" creationId="{14D2EF98-5C38-B6B0-AE23-6BFFB97B7D51}"/>
          </ac:spMkLst>
        </pc:spChg>
        <pc:spChg chg="add mod">
          <ac:chgData name="Harshraj Vijaysinh Jadeja" userId="f2de95da-44e2-464c-9b0b-c1e0e2c1c431" providerId="ADAL" clId="{5C32B201-E216-BC42-B3E8-55F58F48FBBE}" dt="2023-12-06T01:51:35.483" v="1553" actId="1036"/>
          <ac:spMkLst>
            <pc:docMk/>
            <pc:sldMk cId="3929379222" sldId="12284"/>
            <ac:spMk id="96" creationId="{375C1885-E4BF-2330-9720-146E874E8439}"/>
          </ac:spMkLst>
        </pc:spChg>
        <pc:spChg chg="add mod">
          <ac:chgData name="Harshraj Vijaysinh Jadeja" userId="f2de95da-44e2-464c-9b0b-c1e0e2c1c431" providerId="ADAL" clId="{5C32B201-E216-BC42-B3E8-55F58F48FBBE}" dt="2023-12-06T01:43:37.805" v="1273" actId="1076"/>
          <ac:spMkLst>
            <pc:docMk/>
            <pc:sldMk cId="3929379222" sldId="12284"/>
            <ac:spMk id="97" creationId="{A73F6640-947A-BE5F-6574-1BECAAAF1BC0}"/>
          </ac:spMkLst>
        </pc:spChg>
        <pc:spChg chg="add mod">
          <ac:chgData name="Harshraj Vijaysinh Jadeja" userId="f2de95da-44e2-464c-9b0b-c1e0e2c1c431" providerId="ADAL" clId="{5C32B201-E216-BC42-B3E8-55F58F48FBBE}" dt="2023-12-06T01:43:37.805" v="1273" actId="1076"/>
          <ac:spMkLst>
            <pc:docMk/>
            <pc:sldMk cId="3929379222" sldId="12284"/>
            <ac:spMk id="101" creationId="{C5C08D2B-F099-0C2C-2223-3E4C548B0873}"/>
          </ac:spMkLst>
        </pc:spChg>
        <pc:spChg chg="add del mod">
          <ac:chgData name="Harshraj Vijaysinh Jadeja" userId="f2de95da-44e2-464c-9b0b-c1e0e2c1c431" providerId="ADAL" clId="{5C32B201-E216-BC42-B3E8-55F58F48FBBE}" dt="2023-12-06T01:44:39.604" v="1280" actId="478"/>
          <ac:spMkLst>
            <pc:docMk/>
            <pc:sldMk cId="3929379222" sldId="12284"/>
            <ac:spMk id="102" creationId="{B27810AE-D288-6515-86FC-0D6792B7C208}"/>
          </ac:spMkLst>
        </pc:spChg>
        <pc:spChg chg="add del mod">
          <ac:chgData name="Harshraj Vijaysinh Jadeja" userId="f2de95da-44e2-464c-9b0b-c1e0e2c1c431" providerId="ADAL" clId="{5C32B201-E216-BC42-B3E8-55F58F48FBBE}" dt="2023-12-06T01:44:39.604" v="1280" actId="478"/>
          <ac:spMkLst>
            <pc:docMk/>
            <pc:sldMk cId="3929379222" sldId="12284"/>
            <ac:spMk id="103" creationId="{A9DB723B-FEAC-26A6-05F1-3196AECE02F1}"/>
          </ac:spMkLst>
        </pc:spChg>
        <pc:spChg chg="add del mod">
          <ac:chgData name="Harshraj Vijaysinh Jadeja" userId="f2de95da-44e2-464c-9b0b-c1e0e2c1c431" providerId="ADAL" clId="{5C32B201-E216-BC42-B3E8-55F58F48FBBE}" dt="2023-12-06T01:44:39.604" v="1280" actId="478"/>
          <ac:spMkLst>
            <pc:docMk/>
            <pc:sldMk cId="3929379222" sldId="12284"/>
            <ac:spMk id="105" creationId="{C392907B-099B-8EC7-0A3C-6D96D9B6D302}"/>
          </ac:spMkLst>
        </pc:spChg>
        <pc:spChg chg="add mod">
          <ac:chgData name="Harshraj Vijaysinh Jadeja" userId="f2de95da-44e2-464c-9b0b-c1e0e2c1c431" providerId="ADAL" clId="{5C32B201-E216-BC42-B3E8-55F58F48FBBE}" dt="2023-12-06T01:44:24.183" v="1275" actId="1076"/>
          <ac:spMkLst>
            <pc:docMk/>
            <pc:sldMk cId="3929379222" sldId="12284"/>
            <ac:spMk id="106" creationId="{A6C4B1B2-557A-3C6D-E95E-8D11487EA2C4}"/>
          </ac:spMkLst>
        </pc:spChg>
        <pc:spChg chg="add mod">
          <ac:chgData name="Harshraj Vijaysinh Jadeja" userId="f2de95da-44e2-464c-9b0b-c1e0e2c1c431" providerId="ADAL" clId="{5C32B201-E216-BC42-B3E8-55F58F48FBBE}" dt="2023-12-06T05:48:09.483" v="2751" actId="20577"/>
          <ac:spMkLst>
            <pc:docMk/>
            <pc:sldMk cId="3929379222" sldId="12284"/>
            <ac:spMk id="107" creationId="{6F6EF21A-A8B6-D6CC-DAE6-9558B0F72843}"/>
          </ac:spMkLst>
        </pc:spChg>
        <pc:spChg chg="add mod">
          <ac:chgData name="Harshraj Vijaysinh Jadeja" userId="f2de95da-44e2-464c-9b0b-c1e0e2c1c431" providerId="ADAL" clId="{5C32B201-E216-BC42-B3E8-55F58F48FBBE}" dt="2023-12-06T01:48:30.207" v="1395" actId="14100"/>
          <ac:spMkLst>
            <pc:docMk/>
            <pc:sldMk cId="3929379222" sldId="12284"/>
            <ac:spMk id="109" creationId="{ED2CEFA3-1830-17B1-A830-C877D044503E}"/>
          </ac:spMkLst>
        </pc:spChg>
        <pc:spChg chg="add mod">
          <ac:chgData name="Harshraj Vijaysinh Jadeja" userId="f2de95da-44e2-464c-9b0b-c1e0e2c1c431" providerId="ADAL" clId="{5C32B201-E216-BC42-B3E8-55F58F48FBBE}" dt="2023-12-06T05:48:04.303" v="2746" actId="20577"/>
          <ac:spMkLst>
            <pc:docMk/>
            <pc:sldMk cId="3929379222" sldId="12284"/>
            <ac:spMk id="110" creationId="{C9636475-2D45-F7E2-07FB-D5B100C36587}"/>
          </ac:spMkLst>
        </pc:spChg>
        <pc:spChg chg="mod">
          <ac:chgData name="Harshraj Vijaysinh Jadeja" userId="f2de95da-44e2-464c-9b0b-c1e0e2c1c431" providerId="ADAL" clId="{5C32B201-E216-BC42-B3E8-55F58F48FBBE}" dt="2023-12-06T01:41:55.945" v="1238" actId="1038"/>
          <ac:spMkLst>
            <pc:docMk/>
            <pc:sldMk cId="3929379222" sldId="12284"/>
            <ac:spMk id="112" creationId="{89D2BA78-966A-DD45-AEE1-275E8BF69629}"/>
          </ac:spMkLst>
        </pc:spChg>
        <pc:spChg chg="mod">
          <ac:chgData name="Harshraj Vijaysinh Jadeja" userId="f2de95da-44e2-464c-9b0b-c1e0e2c1c431" providerId="ADAL" clId="{5C32B201-E216-BC42-B3E8-55F58F48FBBE}" dt="2023-12-06T01:41:55.945" v="1238" actId="1038"/>
          <ac:spMkLst>
            <pc:docMk/>
            <pc:sldMk cId="3929379222" sldId="12284"/>
            <ac:spMk id="113" creationId="{A0CA0AE2-5B38-3344-BB35-813C0B655DEA}"/>
          </ac:spMkLst>
        </pc:spChg>
        <pc:spChg chg="del">
          <ac:chgData name="Harshraj Vijaysinh Jadeja" userId="f2de95da-44e2-464c-9b0b-c1e0e2c1c431" providerId="ADAL" clId="{5C32B201-E216-BC42-B3E8-55F58F48FBBE}" dt="2023-12-06T01:06:40.465" v="826" actId="478"/>
          <ac:spMkLst>
            <pc:docMk/>
            <pc:sldMk cId="3929379222" sldId="12284"/>
            <ac:spMk id="114" creationId="{EC72DC4E-DA56-F646-AC25-0476F537D60C}"/>
          </ac:spMkLst>
        </pc:spChg>
        <pc:spChg chg="del">
          <ac:chgData name="Harshraj Vijaysinh Jadeja" userId="f2de95da-44e2-464c-9b0b-c1e0e2c1c431" providerId="ADAL" clId="{5C32B201-E216-BC42-B3E8-55F58F48FBBE}" dt="2023-12-06T01:06:40.465" v="826" actId="478"/>
          <ac:spMkLst>
            <pc:docMk/>
            <pc:sldMk cId="3929379222" sldId="12284"/>
            <ac:spMk id="115" creationId="{56D731BB-4029-264E-B4B0-39BBF0CCB2D3}"/>
          </ac:spMkLst>
        </pc:spChg>
        <pc:spChg chg="del">
          <ac:chgData name="Harshraj Vijaysinh Jadeja" userId="f2de95da-44e2-464c-9b0b-c1e0e2c1c431" providerId="ADAL" clId="{5C32B201-E216-BC42-B3E8-55F58F48FBBE}" dt="2023-12-06T01:06:40.465" v="826" actId="478"/>
          <ac:spMkLst>
            <pc:docMk/>
            <pc:sldMk cId="3929379222" sldId="12284"/>
            <ac:spMk id="116" creationId="{06513FC6-D01C-7141-B569-D149BCAFDFEA}"/>
          </ac:spMkLst>
        </pc:spChg>
        <pc:spChg chg="del">
          <ac:chgData name="Harshraj Vijaysinh Jadeja" userId="f2de95da-44e2-464c-9b0b-c1e0e2c1c431" providerId="ADAL" clId="{5C32B201-E216-BC42-B3E8-55F58F48FBBE}" dt="2023-12-06T01:06:40.465" v="826" actId="478"/>
          <ac:spMkLst>
            <pc:docMk/>
            <pc:sldMk cId="3929379222" sldId="12284"/>
            <ac:spMk id="117" creationId="{2B8EA29C-048F-284F-A708-E712C454D555}"/>
          </ac:spMkLst>
        </pc:spChg>
        <pc:spChg chg="add mod">
          <ac:chgData name="Harshraj Vijaysinh Jadeja" userId="f2de95da-44e2-464c-9b0b-c1e0e2c1c431" providerId="ADAL" clId="{5C32B201-E216-BC42-B3E8-55F58F48FBBE}" dt="2023-12-06T01:48:22.107" v="1394" actId="20577"/>
          <ac:spMkLst>
            <pc:docMk/>
            <pc:sldMk cId="3929379222" sldId="12284"/>
            <ac:spMk id="124" creationId="{21ACC683-C049-A344-7755-292520236C90}"/>
          </ac:spMkLst>
        </pc:spChg>
        <pc:spChg chg="add mod">
          <ac:chgData name="Harshraj Vijaysinh Jadeja" userId="f2de95da-44e2-464c-9b0b-c1e0e2c1c431" providerId="ADAL" clId="{5C32B201-E216-BC42-B3E8-55F58F48FBBE}" dt="2023-12-06T01:50:08.268" v="1544" actId="20577"/>
          <ac:spMkLst>
            <pc:docMk/>
            <pc:sldMk cId="3929379222" sldId="12284"/>
            <ac:spMk id="125" creationId="{2FB47E70-E3E3-6FE9-BEA2-0C9F59037B0F}"/>
          </ac:spMkLst>
        </pc:spChg>
        <pc:spChg chg="del mod">
          <ac:chgData name="Harshraj Vijaysinh Jadeja" userId="f2de95da-44e2-464c-9b0b-c1e0e2c1c431" providerId="ADAL" clId="{5C32B201-E216-BC42-B3E8-55F58F48FBBE}" dt="2023-12-06T01:06:35.050" v="825" actId="478"/>
          <ac:spMkLst>
            <pc:docMk/>
            <pc:sldMk cId="3929379222" sldId="12284"/>
            <ac:spMk id="139" creationId="{B1EA134B-5A15-4E41-B818-29AD5C5C6442}"/>
          </ac:spMkLst>
        </pc:spChg>
        <pc:spChg chg="mod">
          <ac:chgData name="Harshraj Vijaysinh Jadeja" userId="f2de95da-44e2-464c-9b0b-c1e0e2c1c431" providerId="ADAL" clId="{5C32B201-E216-BC42-B3E8-55F58F48FBBE}" dt="2023-12-06T01:06:46.952" v="827" actId="1076"/>
          <ac:spMkLst>
            <pc:docMk/>
            <pc:sldMk cId="3929379222" sldId="12284"/>
            <ac:spMk id="147" creationId="{8DAAACF9-739F-344E-9E25-FB735B47E889}"/>
          </ac:spMkLst>
        </pc:spChg>
        <pc:grpChg chg="del">
          <ac:chgData name="Harshraj Vijaysinh Jadeja" userId="f2de95da-44e2-464c-9b0b-c1e0e2c1c431" providerId="ADAL" clId="{5C32B201-E216-BC42-B3E8-55F58F48FBBE}" dt="2023-12-06T01:01:20.632" v="589" actId="478"/>
          <ac:grpSpMkLst>
            <pc:docMk/>
            <pc:sldMk cId="3929379222" sldId="12284"/>
            <ac:grpSpMk id="87" creationId="{8BF58BA9-0218-4A4E-9B85-873804652F57}"/>
          </ac:grpSpMkLst>
        </pc:grpChg>
        <pc:grpChg chg="del">
          <ac:chgData name="Harshraj Vijaysinh Jadeja" userId="f2de95da-44e2-464c-9b0b-c1e0e2c1c431" providerId="ADAL" clId="{5C32B201-E216-BC42-B3E8-55F58F48FBBE}" dt="2023-12-06T01:01:20.632" v="589" actId="478"/>
          <ac:grpSpMkLst>
            <pc:docMk/>
            <pc:sldMk cId="3929379222" sldId="12284"/>
            <ac:grpSpMk id="98" creationId="{808426A2-1F15-E74C-8360-7D312331BA5C}"/>
          </ac:grpSpMkLst>
        </pc:grpChg>
        <pc:grpChg chg="del">
          <ac:chgData name="Harshraj Vijaysinh Jadeja" userId="f2de95da-44e2-464c-9b0b-c1e0e2c1c431" providerId="ADAL" clId="{5C32B201-E216-BC42-B3E8-55F58F48FBBE}" dt="2023-12-06T01:01:20.632" v="589" actId="478"/>
          <ac:grpSpMkLst>
            <pc:docMk/>
            <pc:sldMk cId="3929379222" sldId="12284"/>
            <ac:grpSpMk id="133" creationId="{A2BB41D2-A648-CF40-B98F-A4D2671B1B58}"/>
          </ac:grpSpMkLst>
        </pc:grpChg>
        <pc:grpChg chg="del">
          <ac:chgData name="Harshraj Vijaysinh Jadeja" userId="f2de95da-44e2-464c-9b0b-c1e0e2c1c431" providerId="ADAL" clId="{5C32B201-E216-BC42-B3E8-55F58F48FBBE}" dt="2023-12-06T01:01:20.632" v="589" actId="478"/>
          <ac:grpSpMkLst>
            <pc:docMk/>
            <pc:sldMk cId="3929379222" sldId="12284"/>
            <ac:grpSpMk id="136" creationId="{A6C36959-5EF3-9946-A773-2FCFEC569940}"/>
          </ac:grpSpMkLst>
        </pc:grpChg>
        <pc:picChg chg="mod">
          <ac:chgData name="Harshraj Vijaysinh Jadeja" userId="f2de95da-44e2-464c-9b0b-c1e0e2c1c431" providerId="ADAL" clId="{5C32B201-E216-BC42-B3E8-55F58F48FBBE}" dt="2023-12-06T01:51:00.023" v="1547" actId="1076"/>
          <ac:picMkLst>
            <pc:docMk/>
            <pc:sldMk cId="3929379222" sldId="12284"/>
            <ac:picMk id="12" creationId="{8F1A4860-CBB2-3ABD-2A32-A31ED8BE3031}"/>
          </ac:picMkLst>
        </pc:picChg>
        <pc:picChg chg="del mod">
          <ac:chgData name="Harshraj Vijaysinh Jadeja" userId="f2de95da-44e2-464c-9b0b-c1e0e2c1c431" providerId="ADAL" clId="{5C32B201-E216-BC42-B3E8-55F58F48FBBE}" dt="2023-12-06T01:09:24.531" v="859" actId="478"/>
          <ac:picMkLst>
            <pc:docMk/>
            <pc:sldMk cId="3929379222" sldId="12284"/>
            <ac:picMk id="18" creationId="{6E38D660-155D-CC12-0CBF-2658B3C56F19}"/>
          </ac:picMkLst>
        </pc:picChg>
        <pc:picChg chg="add del mod">
          <ac:chgData name="Harshraj Vijaysinh Jadeja" userId="f2de95da-44e2-464c-9b0b-c1e0e2c1c431" providerId="ADAL" clId="{5C32B201-E216-BC42-B3E8-55F58F48FBBE}" dt="2023-12-06T01:31:13.793" v="953" actId="478"/>
          <ac:picMkLst>
            <pc:docMk/>
            <pc:sldMk cId="3929379222" sldId="12284"/>
            <ac:picMk id="51" creationId="{DC1FF7F3-1A07-A368-3AE3-29AA18DD2F99}"/>
          </ac:picMkLst>
        </pc:picChg>
        <pc:picChg chg="add del mod">
          <ac:chgData name="Harshraj Vijaysinh Jadeja" userId="f2de95da-44e2-464c-9b0b-c1e0e2c1c431" providerId="ADAL" clId="{5C32B201-E216-BC42-B3E8-55F58F48FBBE}" dt="2023-12-06T01:31:25.805" v="958"/>
          <ac:picMkLst>
            <pc:docMk/>
            <pc:sldMk cId="3929379222" sldId="12284"/>
            <ac:picMk id="63" creationId="{AE067164-82A9-AF7B-D2A0-404292BAFA49}"/>
          </ac:picMkLst>
        </pc:picChg>
        <pc:picChg chg="add mod">
          <ac:chgData name="Harshraj Vijaysinh Jadeja" userId="f2de95da-44e2-464c-9b0b-c1e0e2c1c431" providerId="ADAL" clId="{5C32B201-E216-BC42-B3E8-55F58F48FBBE}" dt="2023-12-06T01:41:55.945" v="1238" actId="1038"/>
          <ac:picMkLst>
            <pc:docMk/>
            <pc:sldMk cId="3929379222" sldId="12284"/>
            <ac:picMk id="70" creationId="{08607201-5C78-5586-30FA-D02422E8DDE2}"/>
          </ac:picMkLst>
        </pc:picChg>
        <pc:picChg chg="add del mod">
          <ac:chgData name="Harshraj Vijaysinh Jadeja" userId="f2de95da-44e2-464c-9b0b-c1e0e2c1c431" providerId="ADAL" clId="{5C32B201-E216-BC42-B3E8-55F58F48FBBE}" dt="2023-12-06T01:44:39.604" v="1280" actId="478"/>
          <ac:picMkLst>
            <pc:docMk/>
            <pc:sldMk cId="3929379222" sldId="12284"/>
            <ac:picMk id="104" creationId="{5DBE20F5-7D6F-8DC2-F4D4-4B129D363C82}"/>
          </ac:picMkLst>
        </pc:picChg>
        <pc:picChg chg="add del mod">
          <ac:chgData name="Harshraj Vijaysinh Jadeja" userId="f2de95da-44e2-464c-9b0b-c1e0e2c1c431" providerId="ADAL" clId="{5C32B201-E216-BC42-B3E8-55F58F48FBBE}" dt="2023-12-06T01:47:41.273" v="1342" actId="478"/>
          <ac:picMkLst>
            <pc:docMk/>
            <pc:sldMk cId="3929379222" sldId="12284"/>
            <ac:picMk id="108" creationId="{97E508FA-8C33-9D46-88F4-A2789E6462F2}"/>
          </ac:picMkLst>
        </pc:picChg>
        <pc:picChg chg="add del mod">
          <ac:chgData name="Harshraj Vijaysinh Jadeja" userId="f2de95da-44e2-464c-9b0b-c1e0e2c1c431" providerId="ADAL" clId="{5C32B201-E216-BC42-B3E8-55F58F48FBBE}" dt="2023-12-06T01:44:58.710" v="1292" actId="478"/>
          <ac:picMkLst>
            <pc:docMk/>
            <pc:sldMk cId="3929379222" sldId="12284"/>
            <ac:picMk id="111" creationId="{73B51F6B-D020-A8F7-0F1B-104BE0EB36CD}"/>
          </ac:picMkLst>
        </pc:picChg>
        <pc:picChg chg="del">
          <ac:chgData name="Harshraj Vijaysinh Jadeja" userId="f2de95da-44e2-464c-9b0b-c1e0e2c1c431" providerId="ADAL" clId="{5C32B201-E216-BC42-B3E8-55F58F48FBBE}" dt="2023-12-06T01:06:04.986" v="819" actId="478"/>
          <ac:picMkLst>
            <pc:docMk/>
            <pc:sldMk cId="3929379222" sldId="12284"/>
            <ac:picMk id="118" creationId="{0C9AC7C8-D7B7-E143-9367-5B096583DD2E}"/>
          </ac:picMkLst>
        </pc:picChg>
        <pc:picChg chg="del">
          <ac:chgData name="Harshraj Vijaysinh Jadeja" userId="f2de95da-44e2-464c-9b0b-c1e0e2c1c431" providerId="ADAL" clId="{5C32B201-E216-BC42-B3E8-55F58F48FBBE}" dt="2023-12-06T01:06:07.017" v="820" actId="478"/>
          <ac:picMkLst>
            <pc:docMk/>
            <pc:sldMk cId="3929379222" sldId="12284"/>
            <ac:picMk id="119" creationId="{0E5E1E73-AD5F-5043-AA52-2049BF1549C5}"/>
          </ac:picMkLst>
        </pc:picChg>
        <pc:picChg chg="del">
          <ac:chgData name="Harshraj Vijaysinh Jadeja" userId="f2de95da-44e2-464c-9b0b-c1e0e2c1c431" providerId="ADAL" clId="{5C32B201-E216-BC42-B3E8-55F58F48FBBE}" dt="2023-12-06T01:06:40.465" v="826" actId="478"/>
          <ac:picMkLst>
            <pc:docMk/>
            <pc:sldMk cId="3929379222" sldId="12284"/>
            <ac:picMk id="120" creationId="{D0A0D6DC-B1D4-1842-91E9-B9E46629E2AD}"/>
          </ac:picMkLst>
        </pc:picChg>
        <pc:picChg chg="mod">
          <ac:chgData name="Harshraj Vijaysinh Jadeja" userId="f2de95da-44e2-464c-9b0b-c1e0e2c1c431" providerId="ADAL" clId="{5C32B201-E216-BC42-B3E8-55F58F48FBBE}" dt="2023-12-06T01:41:55.945" v="1238" actId="1038"/>
          <ac:picMkLst>
            <pc:docMk/>
            <pc:sldMk cId="3929379222" sldId="12284"/>
            <ac:picMk id="44034" creationId="{F960376F-2FBF-6182-2391-F715F0360EB4}"/>
          </ac:picMkLst>
        </pc:picChg>
        <pc:cxnChg chg="add del mod">
          <ac:chgData name="Harshraj Vijaysinh Jadeja" userId="f2de95da-44e2-464c-9b0b-c1e0e2c1c431" providerId="ADAL" clId="{5C32B201-E216-BC42-B3E8-55F58F48FBBE}" dt="2023-12-06T01:10:30.431" v="874" actId="478"/>
          <ac:cxnSpMkLst>
            <pc:docMk/>
            <pc:sldMk cId="3929379222" sldId="12284"/>
            <ac:cxnSpMk id="2" creationId="{67CEC779-EE98-1D81-D97A-D483421FE476}"/>
          </ac:cxnSpMkLst>
        </pc:cxnChg>
        <pc:cxnChg chg="add mod">
          <ac:chgData name="Harshraj Vijaysinh Jadeja" userId="f2de95da-44e2-464c-9b0b-c1e0e2c1c431" providerId="ADAL" clId="{5C32B201-E216-BC42-B3E8-55F58F48FBBE}" dt="2023-12-06T01:41:55.945" v="1238" actId="1038"/>
          <ac:cxnSpMkLst>
            <pc:docMk/>
            <pc:sldMk cId="3929379222" sldId="12284"/>
            <ac:cxnSpMk id="6" creationId="{2CD59D99-C04C-94F7-5666-7D29553401C8}"/>
          </ac:cxnSpMkLst>
        </pc:cxnChg>
        <pc:cxnChg chg="del mod">
          <ac:chgData name="Harshraj Vijaysinh Jadeja" userId="f2de95da-44e2-464c-9b0b-c1e0e2c1c431" providerId="ADAL" clId="{5C32B201-E216-BC42-B3E8-55F58F48FBBE}" dt="2023-12-06T01:08:50.479" v="849" actId="478"/>
          <ac:cxnSpMkLst>
            <pc:docMk/>
            <pc:sldMk cId="3929379222" sldId="12284"/>
            <ac:cxnSpMk id="27" creationId="{B6C6D9FA-8517-E4CF-2782-A1840ACFFD5E}"/>
          </ac:cxnSpMkLst>
        </pc:cxnChg>
        <pc:cxnChg chg="del mod">
          <ac:chgData name="Harshraj Vijaysinh Jadeja" userId="f2de95da-44e2-464c-9b0b-c1e0e2c1c431" providerId="ADAL" clId="{5C32B201-E216-BC42-B3E8-55F58F48FBBE}" dt="2023-12-06T01:08:51.603" v="850" actId="478"/>
          <ac:cxnSpMkLst>
            <pc:docMk/>
            <pc:sldMk cId="3929379222" sldId="12284"/>
            <ac:cxnSpMk id="29" creationId="{ECAE4B82-FF26-EC9B-A5DC-7208139A89CD}"/>
          </ac:cxnSpMkLst>
        </pc:cxnChg>
        <pc:cxnChg chg="add mod">
          <ac:chgData name="Harshraj Vijaysinh Jadeja" userId="f2de95da-44e2-464c-9b0b-c1e0e2c1c431" providerId="ADAL" clId="{5C32B201-E216-BC42-B3E8-55F58F48FBBE}" dt="2023-12-06T01:41:55.945" v="1238" actId="1038"/>
          <ac:cxnSpMkLst>
            <pc:docMk/>
            <pc:sldMk cId="3929379222" sldId="12284"/>
            <ac:cxnSpMk id="55" creationId="{6B6F4667-8A71-43AF-FF57-E8A73A0A9FCF}"/>
          </ac:cxnSpMkLst>
        </pc:cxnChg>
        <pc:cxnChg chg="add del mod">
          <ac:chgData name="Harshraj Vijaysinh Jadeja" userId="f2de95da-44e2-464c-9b0b-c1e0e2c1c431" providerId="ADAL" clId="{5C32B201-E216-BC42-B3E8-55F58F48FBBE}" dt="2023-12-06T01:34:09.660" v="1010" actId="478"/>
          <ac:cxnSpMkLst>
            <pc:docMk/>
            <pc:sldMk cId="3929379222" sldId="12284"/>
            <ac:cxnSpMk id="72" creationId="{D52A3215-6B01-8C69-4C36-311BE363CD32}"/>
          </ac:cxnSpMkLst>
        </pc:cxnChg>
        <pc:cxnChg chg="add del mod">
          <ac:chgData name="Harshraj Vijaysinh Jadeja" userId="f2de95da-44e2-464c-9b0b-c1e0e2c1c431" providerId="ADAL" clId="{5C32B201-E216-BC42-B3E8-55F58F48FBBE}" dt="2023-12-06T01:34:23.252" v="1013" actId="478"/>
          <ac:cxnSpMkLst>
            <pc:docMk/>
            <pc:sldMk cId="3929379222" sldId="12284"/>
            <ac:cxnSpMk id="75" creationId="{6B8C0195-B345-9788-D134-1169113AAC15}"/>
          </ac:cxnSpMkLst>
        </pc:cxnChg>
        <pc:cxnChg chg="add del mod">
          <ac:chgData name="Harshraj Vijaysinh Jadeja" userId="f2de95da-44e2-464c-9b0b-c1e0e2c1c431" providerId="ADAL" clId="{5C32B201-E216-BC42-B3E8-55F58F48FBBE}" dt="2023-12-06T01:41:23.606" v="1175" actId="478"/>
          <ac:cxnSpMkLst>
            <pc:docMk/>
            <pc:sldMk cId="3929379222" sldId="12284"/>
            <ac:cxnSpMk id="79" creationId="{5C52E45D-8DB1-AA1F-ACE6-45F6F9526F8B}"/>
          </ac:cxnSpMkLst>
        </pc:cxnChg>
        <pc:cxnChg chg="add del mod">
          <ac:chgData name="Harshraj Vijaysinh Jadeja" userId="f2de95da-44e2-464c-9b0b-c1e0e2c1c431" providerId="ADAL" clId="{5C32B201-E216-BC42-B3E8-55F58F48FBBE}" dt="2023-12-06T01:41:21.785" v="1174" actId="478"/>
          <ac:cxnSpMkLst>
            <pc:docMk/>
            <pc:sldMk cId="3929379222" sldId="12284"/>
            <ac:cxnSpMk id="86" creationId="{981688A3-0011-490E-2437-A41EE2EB5D9B}"/>
          </ac:cxnSpMkLst>
        </pc:cxnChg>
        <pc:cxnChg chg="del mod">
          <ac:chgData name="Harshraj Vijaysinh Jadeja" userId="f2de95da-44e2-464c-9b0b-c1e0e2c1c431" providerId="ADAL" clId="{5C32B201-E216-BC42-B3E8-55F58F48FBBE}" dt="2023-12-06T01:05:28.288" v="762" actId="478"/>
          <ac:cxnSpMkLst>
            <pc:docMk/>
            <pc:sldMk cId="3929379222" sldId="12284"/>
            <ac:cxnSpMk id="121" creationId="{946C67E7-DCE0-3240-A700-6B9A40C5E392}"/>
          </ac:cxnSpMkLst>
        </pc:cxnChg>
        <pc:cxnChg chg="del mod">
          <ac:chgData name="Harshraj Vijaysinh Jadeja" userId="f2de95da-44e2-464c-9b0b-c1e0e2c1c431" providerId="ADAL" clId="{5C32B201-E216-BC42-B3E8-55F58F48FBBE}" dt="2023-12-06T01:05:29.744" v="763" actId="478"/>
          <ac:cxnSpMkLst>
            <pc:docMk/>
            <pc:sldMk cId="3929379222" sldId="12284"/>
            <ac:cxnSpMk id="122" creationId="{F0F2DC46-F37A-A74A-B2F7-6127AA1C39EB}"/>
          </ac:cxnSpMkLst>
        </pc:cxnChg>
        <pc:cxnChg chg="del mod">
          <ac:chgData name="Harshraj Vijaysinh Jadeja" userId="f2de95da-44e2-464c-9b0b-c1e0e2c1c431" providerId="ADAL" clId="{5C32B201-E216-BC42-B3E8-55F58F48FBBE}" dt="2023-12-06T01:05:30.726" v="764" actId="478"/>
          <ac:cxnSpMkLst>
            <pc:docMk/>
            <pc:sldMk cId="3929379222" sldId="12284"/>
            <ac:cxnSpMk id="123" creationId="{EF949F14-FD42-3240-A596-1744F573FE28}"/>
          </ac:cxnSpMkLst>
        </pc:cxnChg>
      </pc:sldChg>
      <pc:sldChg chg="addSp delSp modSp mod modNotesTx">
        <pc:chgData name="Harshraj Vijaysinh Jadeja" userId="f2de95da-44e2-464c-9b0b-c1e0e2c1c431" providerId="ADAL" clId="{5C32B201-E216-BC42-B3E8-55F58F48FBBE}" dt="2023-12-06T21:03:22.688" v="2879" actId="20577"/>
        <pc:sldMkLst>
          <pc:docMk/>
          <pc:sldMk cId="2658945810" sldId="12289"/>
        </pc:sldMkLst>
        <pc:spChg chg="mod">
          <ac:chgData name="Harshraj Vijaysinh Jadeja" userId="f2de95da-44e2-464c-9b0b-c1e0e2c1c431" providerId="ADAL" clId="{5C32B201-E216-BC42-B3E8-55F58F48FBBE}" dt="2023-12-06T01:33:00.697" v="996" actId="20577"/>
          <ac:spMkLst>
            <pc:docMk/>
            <pc:sldMk cId="2658945810" sldId="12289"/>
            <ac:spMk id="4" creationId="{EA5641B2-654B-437F-8FD9-33A93093B20C}"/>
          </ac:spMkLst>
        </pc:spChg>
        <pc:spChg chg="add del mod">
          <ac:chgData name="Harshraj Vijaysinh Jadeja" userId="f2de95da-44e2-464c-9b0b-c1e0e2c1c431" providerId="ADAL" clId="{5C32B201-E216-BC42-B3E8-55F58F48FBBE}" dt="2023-12-06T04:14:00.214" v="2041" actId="21"/>
          <ac:spMkLst>
            <pc:docMk/>
            <pc:sldMk cId="2658945810" sldId="12289"/>
            <ac:spMk id="6" creationId="{4AC87F2F-14BD-460D-8BB0-5200BFFC0ED3}"/>
          </ac:spMkLst>
        </pc:spChg>
        <pc:spChg chg="del mod">
          <ac:chgData name="Harshraj Vijaysinh Jadeja" userId="f2de95da-44e2-464c-9b0b-c1e0e2c1c431" providerId="ADAL" clId="{5C32B201-E216-BC42-B3E8-55F58F48FBBE}" dt="2023-12-06T04:13:21.904" v="2032" actId="21"/>
          <ac:spMkLst>
            <pc:docMk/>
            <pc:sldMk cId="2658945810" sldId="12289"/>
            <ac:spMk id="8" creationId="{F7C24D5C-B3B1-8DE6-36C2-6176B5C968E7}"/>
          </ac:spMkLst>
        </pc:spChg>
        <pc:spChg chg="del">
          <ac:chgData name="Harshraj Vijaysinh Jadeja" userId="f2de95da-44e2-464c-9b0b-c1e0e2c1c431" providerId="ADAL" clId="{5C32B201-E216-BC42-B3E8-55F58F48FBBE}" dt="2023-12-06T00:29:03.231" v="142" actId="478"/>
          <ac:spMkLst>
            <pc:docMk/>
            <pc:sldMk cId="2658945810" sldId="12289"/>
            <ac:spMk id="9" creationId="{72F2EC37-1650-002F-BC95-EE105BD9E4C9}"/>
          </ac:spMkLst>
        </pc:spChg>
        <pc:spChg chg="add mod">
          <ac:chgData name="Harshraj Vijaysinh Jadeja" userId="f2de95da-44e2-464c-9b0b-c1e0e2c1c431" providerId="ADAL" clId="{5C32B201-E216-BC42-B3E8-55F58F48FBBE}" dt="2023-12-06T21:02:53.835" v="2878" actId="20577"/>
          <ac:spMkLst>
            <pc:docMk/>
            <pc:sldMk cId="2658945810" sldId="12289"/>
            <ac:spMk id="15" creationId="{968D05C3-5A68-3A31-3749-BCF6097EA7FC}"/>
          </ac:spMkLst>
        </pc:spChg>
        <pc:grpChg chg="mod">
          <ac:chgData name="Harshraj Vijaysinh Jadeja" userId="f2de95da-44e2-464c-9b0b-c1e0e2c1c431" providerId="ADAL" clId="{5C32B201-E216-BC42-B3E8-55F58F48FBBE}" dt="2023-12-06T04:25:08.247" v="2077" actId="1076"/>
          <ac:grpSpMkLst>
            <pc:docMk/>
            <pc:sldMk cId="2658945810" sldId="12289"/>
            <ac:grpSpMk id="3" creationId="{ADF43EAC-AD59-41D8-9502-5740652F7B38}"/>
          </ac:grpSpMkLst>
        </pc:grpChg>
        <pc:graphicFrameChg chg="add mod modGraphic">
          <ac:chgData name="Harshraj Vijaysinh Jadeja" userId="f2de95da-44e2-464c-9b0b-c1e0e2c1c431" providerId="ADAL" clId="{5C32B201-E216-BC42-B3E8-55F58F48FBBE}" dt="2023-12-06T04:26:29.901" v="2122" actId="1076"/>
          <ac:graphicFrameMkLst>
            <pc:docMk/>
            <pc:sldMk cId="2658945810" sldId="12289"/>
            <ac:graphicFrameMk id="11" creationId="{59448336-84E3-4318-0552-F45E204A5F08}"/>
          </ac:graphicFrameMkLst>
        </pc:graphicFrameChg>
        <pc:graphicFrameChg chg="add mod modGraphic">
          <ac:chgData name="Harshraj Vijaysinh Jadeja" userId="f2de95da-44e2-464c-9b0b-c1e0e2c1c431" providerId="ADAL" clId="{5C32B201-E216-BC42-B3E8-55F58F48FBBE}" dt="2023-12-06T04:26:29.901" v="2122" actId="1076"/>
          <ac:graphicFrameMkLst>
            <pc:docMk/>
            <pc:sldMk cId="2658945810" sldId="12289"/>
            <ac:graphicFrameMk id="13" creationId="{639C932F-B9D3-EDD9-7580-E5935BA04B3D}"/>
          </ac:graphicFrameMkLst>
        </pc:graphicFrameChg>
        <pc:picChg chg="del mod">
          <ac:chgData name="Harshraj Vijaysinh Jadeja" userId="f2de95da-44e2-464c-9b0b-c1e0e2c1c431" providerId="ADAL" clId="{5C32B201-E216-BC42-B3E8-55F58F48FBBE}" dt="2023-12-06T04:14:00.214" v="2041" actId="21"/>
          <ac:picMkLst>
            <pc:docMk/>
            <pc:sldMk cId="2658945810" sldId="12289"/>
            <ac:picMk id="2" creationId="{929AB2CD-1B99-9CE1-EDBC-CF5691E7FFFF}"/>
          </ac:picMkLst>
        </pc:picChg>
        <pc:picChg chg="del mod">
          <ac:chgData name="Harshraj Vijaysinh Jadeja" userId="f2de95da-44e2-464c-9b0b-c1e0e2c1c431" providerId="ADAL" clId="{5C32B201-E216-BC42-B3E8-55F58F48FBBE}" dt="2023-12-06T04:13:21.904" v="2032" actId="21"/>
          <ac:picMkLst>
            <pc:docMk/>
            <pc:sldMk cId="2658945810" sldId="12289"/>
            <ac:picMk id="7" creationId="{EFE52F42-B9A1-EC4A-0E8A-5C628C96A2E7}"/>
          </ac:picMkLst>
        </pc:picChg>
        <pc:picChg chg="add mod">
          <ac:chgData name="Harshraj Vijaysinh Jadeja" userId="f2de95da-44e2-464c-9b0b-c1e0e2c1c431" providerId="ADAL" clId="{5C32B201-E216-BC42-B3E8-55F58F48FBBE}" dt="2023-12-06T04:24:16.401" v="2063" actId="1076"/>
          <ac:picMkLst>
            <pc:docMk/>
            <pc:sldMk cId="2658945810" sldId="12289"/>
            <ac:picMk id="14" creationId="{02721C11-AC17-BFAD-75C8-A6A0CD24BE80}"/>
          </ac:picMkLst>
        </pc:picChg>
      </pc:sldChg>
      <pc:sldChg chg="modSp mod">
        <pc:chgData name="Harshraj Vijaysinh Jadeja" userId="f2de95da-44e2-464c-9b0b-c1e0e2c1c431" providerId="ADAL" clId="{5C32B201-E216-BC42-B3E8-55F58F48FBBE}" dt="2023-12-06T02:29:51.376" v="1806" actId="1035"/>
        <pc:sldMkLst>
          <pc:docMk/>
          <pc:sldMk cId="2303564828" sldId="1000606"/>
        </pc:sldMkLst>
        <pc:spChg chg="mod">
          <ac:chgData name="Harshraj Vijaysinh Jadeja" userId="f2de95da-44e2-464c-9b0b-c1e0e2c1c431" providerId="ADAL" clId="{5C32B201-E216-BC42-B3E8-55F58F48FBBE}" dt="2023-12-06T02:29:51.376" v="1806" actId="1035"/>
          <ac:spMkLst>
            <pc:docMk/>
            <pc:sldMk cId="2303564828" sldId="1000606"/>
            <ac:spMk id="4" creationId="{EA5641B2-654B-437F-8FD9-33A93093B20C}"/>
          </ac:spMkLst>
        </pc:spChg>
      </pc:sldChg>
      <pc:sldChg chg="modSp mod">
        <pc:chgData name="Harshraj Vijaysinh Jadeja" userId="f2de95da-44e2-464c-9b0b-c1e0e2c1c431" providerId="ADAL" clId="{5C32B201-E216-BC42-B3E8-55F58F48FBBE}" dt="2023-12-06T02:29:16.016" v="1748" actId="20577"/>
        <pc:sldMkLst>
          <pc:docMk/>
          <pc:sldMk cId="1008719619" sldId="1000670"/>
        </pc:sldMkLst>
        <pc:spChg chg="mod">
          <ac:chgData name="Harshraj Vijaysinh Jadeja" userId="f2de95da-44e2-464c-9b0b-c1e0e2c1c431" providerId="ADAL" clId="{5C32B201-E216-BC42-B3E8-55F58F48FBBE}" dt="2023-12-06T02:29:16.016" v="1748" actId="20577"/>
          <ac:spMkLst>
            <pc:docMk/>
            <pc:sldMk cId="1008719619" sldId="1000670"/>
            <ac:spMk id="4" creationId="{EA5641B2-654B-437F-8FD9-33A93093B20C}"/>
          </ac:spMkLst>
        </pc:spChg>
      </pc:sldChg>
      <pc:sldChg chg="modSp mod">
        <pc:chgData name="Harshraj Vijaysinh Jadeja" userId="f2de95da-44e2-464c-9b0b-c1e0e2c1c431" providerId="ADAL" clId="{5C32B201-E216-BC42-B3E8-55F58F48FBBE}" dt="2023-12-06T05:12:55.090" v="2612" actId="20577"/>
        <pc:sldMkLst>
          <pc:docMk/>
          <pc:sldMk cId="3292855700" sldId="1000673"/>
        </pc:sldMkLst>
        <pc:spChg chg="mod">
          <ac:chgData name="Harshraj Vijaysinh Jadeja" userId="f2de95da-44e2-464c-9b0b-c1e0e2c1c431" providerId="ADAL" clId="{5C32B201-E216-BC42-B3E8-55F58F48FBBE}" dt="2023-12-06T00:26:09.621" v="21" actId="20577"/>
          <ac:spMkLst>
            <pc:docMk/>
            <pc:sldMk cId="3292855700" sldId="1000673"/>
            <ac:spMk id="3" creationId="{92B24CE6-F82D-1746-BFEA-0D4D3C43D718}"/>
          </ac:spMkLst>
        </pc:spChg>
        <pc:spChg chg="mod">
          <ac:chgData name="Harshraj Vijaysinh Jadeja" userId="f2de95da-44e2-464c-9b0b-c1e0e2c1c431" providerId="ADAL" clId="{5C32B201-E216-BC42-B3E8-55F58F48FBBE}" dt="2023-12-06T02:00:53.079" v="1714" actId="1076"/>
          <ac:spMkLst>
            <pc:docMk/>
            <pc:sldMk cId="3292855700" sldId="1000673"/>
            <ac:spMk id="5" creationId="{7357FDE7-0189-DDAF-9755-6883330FD353}"/>
          </ac:spMkLst>
        </pc:spChg>
        <pc:spChg chg="mod">
          <ac:chgData name="Harshraj Vijaysinh Jadeja" userId="f2de95da-44e2-464c-9b0b-c1e0e2c1c431" providerId="ADAL" clId="{5C32B201-E216-BC42-B3E8-55F58F48FBBE}" dt="2023-12-06T05:12:44.107" v="2607" actId="5793"/>
          <ac:spMkLst>
            <pc:docMk/>
            <pc:sldMk cId="3292855700" sldId="1000673"/>
            <ac:spMk id="6" creationId="{8C4329E6-B296-120B-871C-02314DB9BCFC}"/>
          </ac:spMkLst>
        </pc:spChg>
        <pc:spChg chg="mod">
          <ac:chgData name="Harshraj Vijaysinh Jadeja" userId="f2de95da-44e2-464c-9b0b-c1e0e2c1c431" providerId="ADAL" clId="{5C32B201-E216-BC42-B3E8-55F58F48FBBE}" dt="2023-12-06T05:12:55.090" v="2612" actId="20577"/>
          <ac:spMkLst>
            <pc:docMk/>
            <pc:sldMk cId="3292855700" sldId="1000673"/>
            <ac:spMk id="7" creationId="{611BD4CB-A417-3164-3BFE-0A3864B32FFF}"/>
          </ac:spMkLst>
        </pc:spChg>
        <pc:spChg chg="mod">
          <ac:chgData name="Harshraj Vijaysinh Jadeja" userId="f2de95da-44e2-464c-9b0b-c1e0e2c1c431" providerId="ADAL" clId="{5C32B201-E216-BC42-B3E8-55F58F48FBBE}" dt="2023-12-06T02:00:49.845" v="1712" actId="404"/>
          <ac:spMkLst>
            <pc:docMk/>
            <pc:sldMk cId="3292855700" sldId="1000673"/>
            <ac:spMk id="11" creationId="{2BEB8461-98DF-0743-BD7A-FA29627845DC}"/>
          </ac:spMkLst>
        </pc:spChg>
        <pc:spChg chg="mod">
          <ac:chgData name="Harshraj Vijaysinh Jadeja" userId="f2de95da-44e2-464c-9b0b-c1e0e2c1c431" providerId="ADAL" clId="{5C32B201-E216-BC42-B3E8-55F58F48FBBE}" dt="2023-12-06T02:01:42.054" v="1729" actId="255"/>
          <ac:spMkLst>
            <pc:docMk/>
            <pc:sldMk cId="3292855700" sldId="1000673"/>
            <ac:spMk id="43" creationId="{47086402-6BDC-4949-9EC0-BC6E613A08D0}"/>
          </ac:spMkLst>
        </pc:spChg>
        <pc:spChg chg="mod">
          <ac:chgData name="Harshraj Vijaysinh Jadeja" userId="f2de95da-44e2-464c-9b0b-c1e0e2c1c431" providerId="ADAL" clId="{5C32B201-E216-BC42-B3E8-55F58F48FBBE}" dt="2023-12-06T02:02:47.711" v="1745" actId="20577"/>
          <ac:spMkLst>
            <pc:docMk/>
            <pc:sldMk cId="3292855700" sldId="1000673"/>
            <ac:spMk id="52" creationId="{48DB08C2-BE2E-394E-B0D8-A935A0EC8135}"/>
          </ac:spMkLst>
        </pc:spChg>
        <pc:picChg chg="mod">
          <ac:chgData name="Harshraj Vijaysinh Jadeja" userId="f2de95da-44e2-464c-9b0b-c1e0e2c1c431" providerId="ADAL" clId="{5C32B201-E216-BC42-B3E8-55F58F48FBBE}" dt="2023-12-06T04:10:09.245" v="2012" actId="1076"/>
          <ac:picMkLst>
            <pc:docMk/>
            <pc:sldMk cId="3292855700" sldId="1000673"/>
            <ac:picMk id="1026" creationId="{D08FF309-AA87-D6C1-09BC-5E01341A9D98}"/>
          </ac:picMkLst>
        </pc:picChg>
        <pc:picChg chg="mod">
          <ac:chgData name="Harshraj Vijaysinh Jadeja" userId="f2de95da-44e2-464c-9b0b-c1e0e2c1c431" providerId="ADAL" clId="{5C32B201-E216-BC42-B3E8-55F58F48FBBE}" dt="2023-12-06T04:10:27.574" v="2014" actId="1076"/>
          <ac:picMkLst>
            <pc:docMk/>
            <pc:sldMk cId="3292855700" sldId="1000673"/>
            <ac:picMk id="1030" creationId="{720C98B9-162A-37AC-EDA2-D6CC3F7F2DDE}"/>
          </ac:picMkLst>
        </pc:picChg>
        <pc:cxnChg chg="mod">
          <ac:chgData name="Harshraj Vijaysinh Jadeja" userId="f2de95da-44e2-464c-9b0b-c1e0e2c1c431" providerId="ADAL" clId="{5C32B201-E216-BC42-B3E8-55F58F48FBBE}" dt="2023-12-06T02:01:06.223" v="1725" actId="1035"/>
          <ac:cxnSpMkLst>
            <pc:docMk/>
            <pc:sldMk cId="3292855700" sldId="1000673"/>
            <ac:cxnSpMk id="8" creationId="{CD9DAFFC-182B-E347-990F-7D1CB7E9503E}"/>
          </ac:cxnSpMkLst>
        </pc:cxnChg>
        <pc:cxnChg chg="mod">
          <ac:chgData name="Harshraj Vijaysinh Jadeja" userId="f2de95da-44e2-464c-9b0b-c1e0e2c1c431" providerId="ADAL" clId="{5C32B201-E216-BC42-B3E8-55F58F48FBBE}" dt="2023-12-06T02:01:51.679" v="1730" actId="1076"/>
          <ac:cxnSpMkLst>
            <pc:docMk/>
            <pc:sldMk cId="3292855700" sldId="1000673"/>
            <ac:cxnSpMk id="40" creationId="{0E7481D7-AFC7-8E48-AF7E-6A6CB80CC94C}"/>
          </ac:cxnSpMkLst>
        </pc:cxnChg>
        <pc:cxnChg chg="mod">
          <ac:chgData name="Harshraj Vijaysinh Jadeja" userId="f2de95da-44e2-464c-9b0b-c1e0e2c1c431" providerId="ADAL" clId="{5C32B201-E216-BC42-B3E8-55F58F48FBBE}" dt="2023-12-06T02:01:59.110" v="1732" actId="1076"/>
          <ac:cxnSpMkLst>
            <pc:docMk/>
            <pc:sldMk cId="3292855700" sldId="1000673"/>
            <ac:cxnSpMk id="49" creationId="{A2657D34-74B2-CC47-B19A-0190EA0925DF}"/>
          </ac:cxnSpMkLst>
        </pc:cxnChg>
      </pc:sldChg>
      <pc:sldChg chg="modSp mod">
        <pc:chgData name="Harshraj Vijaysinh Jadeja" userId="f2de95da-44e2-464c-9b0b-c1e0e2c1c431" providerId="ADAL" clId="{5C32B201-E216-BC42-B3E8-55F58F48FBBE}" dt="2023-12-06T07:38:50.826" v="2871" actId="20577"/>
        <pc:sldMkLst>
          <pc:docMk/>
          <pc:sldMk cId="4099077889" sldId="1000680"/>
        </pc:sldMkLst>
        <pc:spChg chg="mod">
          <ac:chgData name="Harshraj Vijaysinh Jadeja" userId="f2de95da-44e2-464c-9b0b-c1e0e2c1c431" providerId="ADAL" clId="{5C32B201-E216-BC42-B3E8-55F58F48FBBE}" dt="2023-12-06T07:38:50.826" v="2871" actId="20577"/>
          <ac:spMkLst>
            <pc:docMk/>
            <pc:sldMk cId="4099077889" sldId="1000680"/>
            <ac:spMk id="5" creationId="{64E20905-F368-2747-8760-55176FF3C262}"/>
          </ac:spMkLst>
        </pc:spChg>
      </pc:sldChg>
      <pc:sldChg chg="del">
        <pc:chgData name="Harshraj Vijaysinh Jadeja" userId="f2de95da-44e2-464c-9b0b-c1e0e2c1c431" providerId="ADAL" clId="{5C32B201-E216-BC42-B3E8-55F58F48FBBE}" dt="2023-12-06T05:21:21.014" v="2613" actId="18676"/>
        <pc:sldMkLst>
          <pc:docMk/>
          <pc:sldMk cId="2324967824" sldId="1000681"/>
        </pc:sldMkLst>
      </pc:sldChg>
      <pc:sldChg chg="modSp mod">
        <pc:chgData name="Harshraj Vijaysinh Jadeja" userId="f2de95da-44e2-464c-9b0b-c1e0e2c1c431" providerId="ADAL" clId="{5C32B201-E216-BC42-B3E8-55F58F48FBBE}" dt="2023-12-06T08:51:14.502" v="2874" actId="1076"/>
        <pc:sldMkLst>
          <pc:docMk/>
          <pc:sldMk cId="1248307726" sldId="1000683"/>
        </pc:sldMkLst>
        <pc:spChg chg="mod">
          <ac:chgData name="Harshraj Vijaysinh Jadeja" userId="f2de95da-44e2-464c-9b0b-c1e0e2c1c431" providerId="ADAL" clId="{5C32B201-E216-BC42-B3E8-55F58F48FBBE}" dt="2023-12-06T08:51:14.502" v="2874" actId="1076"/>
          <ac:spMkLst>
            <pc:docMk/>
            <pc:sldMk cId="1248307726" sldId="1000683"/>
            <ac:spMk id="3" creationId="{6A15B05B-E889-BD49-B2C0-45D84321E944}"/>
          </ac:spMkLst>
        </pc:spChg>
      </pc:sldChg>
      <pc:sldChg chg="addSp delSp del mod">
        <pc:chgData name="Harshraj Vijaysinh Jadeja" userId="f2de95da-44e2-464c-9b0b-c1e0e2c1c431" providerId="ADAL" clId="{5C32B201-E216-BC42-B3E8-55F58F48FBBE}" dt="2023-12-06T05:21:21.014" v="2613" actId="18676"/>
        <pc:sldMkLst>
          <pc:docMk/>
          <pc:sldMk cId="321100480" sldId="1000687"/>
        </pc:sldMkLst>
        <pc:spChg chg="add del">
          <ac:chgData name="Harshraj Vijaysinh Jadeja" userId="f2de95da-44e2-464c-9b0b-c1e0e2c1c431" providerId="ADAL" clId="{5C32B201-E216-BC42-B3E8-55F58F48FBBE}" dt="2023-12-06T05:09:43.128" v="2602" actId="478"/>
          <ac:spMkLst>
            <pc:docMk/>
            <pc:sldMk cId="321100480" sldId="1000687"/>
            <ac:spMk id="19" creationId="{A71EE365-8B45-764E-A783-38CE04D9618D}"/>
          </ac:spMkLst>
        </pc:spChg>
      </pc:sldChg>
      <pc:sldChg chg="del">
        <pc:chgData name="Harshraj Vijaysinh Jadeja" userId="f2de95da-44e2-464c-9b0b-c1e0e2c1c431" providerId="ADAL" clId="{5C32B201-E216-BC42-B3E8-55F58F48FBBE}" dt="2023-12-06T01:51:40.609" v="1554" actId="2696"/>
        <pc:sldMkLst>
          <pc:docMk/>
          <pc:sldMk cId="1887926398" sldId="1000691"/>
        </pc:sldMkLst>
      </pc:sldChg>
      <pc:sldChg chg="modSp add mod">
        <pc:chgData name="Harshraj Vijaysinh Jadeja" userId="f2de95da-44e2-464c-9b0b-c1e0e2c1c431" providerId="ADAL" clId="{5C32B201-E216-BC42-B3E8-55F58F48FBBE}" dt="2023-12-06T00:26:18.043" v="48" actId="20577"/>
        <pc:sldMkLst>
          <pc:docMk/>
          <pc:sldMk cId="3615879230" sldId="1000692"/>
        </pc:sldMkLst>
        <pc:spChg chg="mod">
          <ac:chgData name="Harshraj Vijaysinh Jadeja" userId="f2de95da-44e2-464c-9b0b-c1e0e2c1c431" providerId="ADAL" clId="{5C32B201-E216-BC42-B3E8-55F58F48FBBE}" dt="2023-12-06T00:26:18.043" v="48" actId="20577"/>
          <ac:spMkLst>
            <pc:docMk/>
            <pc:sldMk cId="3615879230" sldId="1000692"/>
            <ac:spMk id="3" creationId="{92B24CE6-F82D-1746-BFEA-0D4D3C43D718}"/>
          </ac:spMkLst>
        </pc:spChg>
      </pc:sldChg>
      <pc:sldChg chg="modSp add mod">
        <pc:chgData name="Harshraj Vijaysinh Jadeja" userId="f2de95da-44e2-464c-9b0b-c1e0e2c1c431" providerId="ADAL" clId="{5C32B201-E216-BC42-B3E8-55F58F48FBBE}" dt="2023-12-06T00:26:35.210" v="97" actId="20577"/>
        <pc:sldMkLst>
          <pc:docMk/>
          <pc:sldMk cId="2240498944" sldId="1000693"/>
        </pc:sldMkLst>
        <pc:spChg chg="mod">
          <ac:chgData name="Harshraj Vijaysinh Jadeja" userId="f2de95da-44e2-464c-9b0b-c1e0e2c1c431" providerId="ADAL" clId="{5C32B201-E216-BC42-B3E8-55F58F48FBBE}" dt="2023-12-06T00:26:35.210" v="97" actId="20577"/>
          <ac:spMkLst>
            <pc:docMk/>
            <pc:sldMk cId="2240498944" sldId="1000693"/>
            <ac:spMk id="3" creationId="{92B24CE6-F82D-1746-BFEA-0D4D3C43D718}"/>
          </ac:spMkLst>
        </pc:spChg>
      </pc:sldChg>
      <pc:sldChg chg="add del">
        <pc:chgData name="Harshraj Vijaysinh Jadeja" userId="f2de95da-44e2-464c-9b0b-c1e0e2c1c431" providerId="ADAL" clId="{5C32B201-E216-BC42-B3E8-55F58F48FBBE}" dt="2023-12-06T04:12:40.248" v="2018" actId="2696"/>
        <pc:sldMkLst>
          <pc:docMk/>
          <pc:sldMk cId="412790388" sldId="1000694"/>
        </pc:sldMkLst>
      </pc:sldChg>
      <pc:sldChg chg="modSp add mod">
        <pc:chgData name="Harshraj Vijaysinh Jadeja" userId="f2de95da-44e2-464c-9b0b-c1e0e2c1c431" providerId="ADAL" clId="{5C32B201-E216-BC42-B3E8-55F58F48FBBE}" dt="2023-12-06T04:12:48.863" v="2027" actId="20577"/>
        <pc:sldMkLst>
          <pc:docMk/>
          <pc:sldMk cId="987878759" sldId="1000694"/>
        </pc:sldMkLst>
        <pc:spChg chg="mod">
          <ac:chgData name="Harshraj Vijaysinh Jadeja" userId="f2de95da-44e2-464c-9b0b-c1e0e2c1c431" providerId="ADAL" clId="{5C32B201-E216-BC42-B3E8-55F58F48FBBE}" dt="2023-12-06T04:12:48.863" v="2027" actId="20577"/>
          <ac:spMkLst>
            <pc:docMk/>
            <pc:sldMk cId="987878759" sldId="1000694"/>
            <ac:spMk id="4" creationId="{EA5641B2-654B-437F-8FD9-33A93093B20C}"/>
          </ac:spMkLst>
        </pc:spChg>
      </pc:sldChg>
      <pc:sldChg chg="del">
        <pc:chgData name="Harshraj Vijaysinh Jadeja" userId="f2de95da-44e2-464c-9b0b-c1e0e2c1c431" providerId="ADAL" clId="{5C32B201-E216-BC42-B3E8-55F58F48FBBE}" dt="2023-12-06T01:27:14.577" v="935" actId="2696"/>
        <pc:sldMkLst>
          <pc:docMk/>
          <pc:sldMk cId="2746136994" sldId="1000694"/>
        </pc:sldMkLst>
      </pc:sldChg>
      <pc:sldChg chg="addSp delSp modSp add mod">
        <pc:chgData name="Harshraj Vijaysinh Jadeja" userId="f2de95da-44e2-464c-9b0b-c1e0e2c1c431" providerId="ADAL" clId="{5C32B201-E216-BC42-B3E8-55F58F48FBBE}" dt="2023-12-06T04:13:49.118" v="2040" actId="14100"/>
        <pc:sldMkLst>
          <pc:docMk/>
          <pc:sldMk cId="2606544354" sldId="1000695"/>
        </pc:sldMkLst>
        <pc:spChg chg="add del mod">
          <ac:chgData name="Harshraj Vijaysinh Jadeja" userId="f2de95da-44e2-464c-9b0b-c1e0e2c1c431" providerId="ADAL" clId="{5C32B201-E216-BC42-B3E8-55F58F48FBBE}" dt="2023-12-06T04:13:42.193" v="2038" actId="478"/>
          <ac:spMkLst>
            <pc:docMk/>
            <pc:sldMk cId="2606544354" sldId="1000695"/>
            <ac:spMk id="6" creationId="{46E644B7-6E25-F3A1-705A-7162600DA300}"/>
          </ac:spMkLst>
        </pc:spChg>
        <pc:spChg chg="add mod">
          <ac:chgData name="Harshraj Vijaysinh Jadeja" userId="f2de95da-44e2-464c-9b0b-c1e0e2c1c431" providerId="ADAL" clId="{5C32B201-E216-BC42-B3E8-55F58F48FBBE}" dt="2023-12-06T04:13:49.118" v="2040" actId="14100"/>
          <ac:spMkLst>
            <pc:docMk/>
            <pc:sldMk cId="2606544354" sldId="1000695"/>
            <ac:spMk id="8" creationId="{0C8EE103-E489-DD21-FB14-B8E88E58EE07}"/>
          </ac:spMkLst>
        </pc:spChg>
        <pc:grpChg chg="del">
          <ac:chgData name="Harshraj Vijaysinh Jadeja" userId="f2de95da-44e2-464c-9b0b-c1e0e2c1c431" providerId="ADAL" clId="{5C32B201-E216-BC42-B3E8-55F58F48FBBE}" dt="2023-12-06T04:13:02.705" v="2030" actId="478"/>
          <ac:grpSpMkLst>
            <pc:docMk/>
            <pc:sldMk cId="2606544354" sldId="1000695"/>
            <ac:grpSpMk id="3" creationId="{ADF43EAC-AD59-41D8-9502-5740652F7B38}"/>
          </ac:grpSpMkLst>
        </pc:grpChg>
        <pc:picChg chg="add mod">
          <ac:chgData name="Harshraj Vijaysinh Jadeja" userId="f2de95da-44e2-464c-9b0b-c1e0e2c1c431" providerId="ADAL" clId="{5C32B201-E216-BC42-B3E8-55F58F48FBBE}" dt="2023-12-06T04:13:32.744" v="2035" actId="1076"/>
          <ac:picMkLst>
            <pc:docMk/>
            <pc:sldMk cId="2606544354" sldId="1000695"/>
            <ac:picMk id="2" creationId="{82E737C0-501B-1114-3BE9-991D9E854FBD}"/>
          </ac:picMkLst>
        </pc:picChg>
        <pc:picChg chg="add del mod">
          <ac:chgData name="Harshraj Vijaysinh Jadeja" userId="f2de95da-44e2-464c-9b0b-c1e0e2c1c431" providerId="ADAL" clId="{5C32B201-E216-BC42-B3E8-55F58F48FBBE}" dt="2023-12-06T04:13:39.970" v="2037" actId="478"/>
          <ac:picMkLst>
            <pc:docMk/>
            <pc:sldMk cId="2606544354" sldId="1000695"/>
            <ac:picMk id="7" creationId="{CB1A326F-01B6-B117-E102-BE3FA9AD5919}"/>
          </ac:picMkLst>
        </pc:picChg>
      </pc:sldChg>
      <pc:sldChg chg="addSp delSp modSp add mod">
        <pc:chgData name="Harshraj Vijaysinh Jadeja" userId="f2de95da-44e2-464c-9b0b-c1e0e2c1c431" providerId="ADAL" clId="{5C32B201-E216-BC42-B3E8-55F58F48FBBE}" dt="2023-12-06T04:14:25.446" v="2049" actId="1076"/>
        <pc:sldMkLst>
          <pc:docMk/>
          <pc:sldMk cId="3773623347" sldId="1000696"/>
        </pc:sldMkLst>
        <pc:spChg chg="add mod">
          <ac:chgData name="Harshraj Vijaysinh Jadeja" userId="f2de95da-44e2-464c-9b0b-c1e0e2c1c431" providerId="ADAL" clId="{5C32B201-E216-BC42-B3E8-55F58F48FBBE}" dt="2023-12-06T04:14:25.446" v="2049" actId="1076"/>
          <ac:spMkLst>
            <pc:docMk/>
            <pc:sldMk cId="3773623347" sldId="1000696"/>
            <ac:spMk id="6" creationId="{30B61273-1741-00FF-D8D2-599107470E94}"/>
          </ac:spMkLst>
        </pc:spChg>
        <pc:grpChg chg="del">
          <ac:chgData name="Harshraj Vijaysinh Jadeja" userId="f2de95da-44e2-464c-9b0b-c1e0e2c1c431" providerId="ADAL" clId="{5C32B201-E216-BC42-B3E8-55F58F48FBBE}" dt="2023-12-06T04:13:05.912" v="2031" actId="478"/>
          <ac:grpSpMkLst>
            <pc:docMk/>
            <pc:sldMk cId="3773623347" sldId="1000696"/>
            <ac:grpSpMk id="3" creationId="{ADF43EAC-AD59-41D8-9502-5740652F7B38}"/>
          </ac:grpSpMkLst>
        </pc:grpChg>
        <pc:picChg chg="add mod">
          <ac:chgData name="Harshraj Vijaysinh Jadeja" userId="f2de95da-44e2-464c-9b0b-c1e0e2c1c431" providerId="ADAL" clId="{5C32B201-E216-BC42-B3E8-55F58F48FBBE}" dt="2023-12-06T04:14:18.395" v="2046" actId="1076"/>
          <ac:picMkLst>
            <pc:docMk/>
            <pc:sldMk cId="3773623347" sldId="1000696"/>
            <ac:picMk id="2" creationId="{A6F1FE41-84E9-E5AB-004C-138A5C778F59}"/>
          </ac:picMkLst>
        </pc:picChg>
      </pc:sldChg>
      <pc:sldChg chg="addSp delSp modSp add del mod ord">
        <pc:chgData name="Harshraj Vijaysinh Jadeja" userId="f2de95da-44e2-464c-9b0b-c1e0e2c1c431" providerId="ADAL" clId="{5C32B201-E216-BC42-B3E8-55F58F48FBBE}" dt="2023-12-06T08:18:34.693" v="2872" actId="2696"/>
        <pc:sldMkLst>
          <pc:docMk/>
          <pc:sldMk cId="2749461290" sldId="1000697"/>
        </pc:sldMkLst>
        <pc:spChg chg="mod">
          <ac:chgData name="Harshraj Vijaysinh Jadeja" userId="f2de95da-44e2-464c-9b0b-c1e0e2c1c431" providerId="ADAL" clId="{5C32B201-E216-BC42-B3E8-55F58F48FBBE}" dt="2023-12-06T05:24:12.460" v="2728" actId="1076"/>
          <ac:spMkLst>
            <pc:docMk/>
            <pc:sldMk cId="2749461290" sldId="1000697"/>
            <ac:spMk id="3" creationId="{92B24CE6-F82D-1746-BFEA-0D4D3C43D718}"/>
          </ac:spMkLst>
        </pc:spChg>
        <pc:spChg chg="mod">
          <ac:chgData name="Harshraj Vijaysinh Jadeja" userId="f2de95da-44e2-464c-9b0b-c1e0e2c1c431" providerId="ADAL" clId="{5C32B201-E216-BC42-B3E8-55F58F48FBBE}" dt="2023-12-06T05:29:15.827" v="2730" actId="14100"/>
          <ac:spMkLst>
            <pc:docMk/>
            <pc:sldMk cId="2749461290" sldId="1000697"/>
            <ac:spMk id="10" creationId="{92D86563-A6E1-2844-BD1C-A3CC864D99A3}"/>
          </ac:spMkLst>
        </pc:spChg>
        <pc:spChg chg="del">
          <ac:chgData name="Harshraj Vijaysinh Jadeja" userId="f2de95da-44e2-464c-9b0b-c1e0e2c1c431" providerId="ADAL" clId="{5C32B201-E216-BC42-B3E8-55F58F48FBBE}" dt="2023-12-06T05:23:28.931" v="2720" actId="478"/>
          <ac:spMkLst>
            <pc:docMk/>
            <pc:sldMk cId="2749461290" sldId="1000697"/>
            <ac:spMk id="11" creationId="{2BEB8461-98DF-0743-BD7A-FA29627845DC}"/>
          </ac:spMkLst>
        </pc:spChg>
        <pc:spChg chg="del">
          <ac:chgData name="Harshraj Vijaysinh Jadeja" userId="f2de95da-44e2-464c-9b0b-c1e0e2c1c431" providerId="ADAL" clId="{5C32B201-E216-BC42-B3E8-55F58F48FBBE}" dt="2023-12-06T05:23:35.618" v="2722" actId="478"/>
          <ac:spMkLst>
            <pc:docMk/>
            <pc:sldMk cId="2749461290" sldId="1000697"/>
            <ac:spMk id="12" creationId="{90E0B3E1-857B-B04C-852F-147D92C338DA}"/>
          </ac:spMkLst>
        </pc:spChg>
        <pc:spChg chg="mod">
          <ac:chgData name="Harshraj Vijaysinh Jadeja" userId="f2de95da-44e2-464c-9b0b-c1e0e2c1c431" providerId="ADAL" clId="{5C32B201-E216-BC42-B3E8-55F58F48FBBE}" dt="2023-12-06T05:22:11.045" v="2670" actId="20577"/>
          <ac:spMkLst>
            <pc:docMk/>
            <pc:sldMk cId="2749461290" sldId="1000697"/>
            <ac:spMk id="42" creationId="{8AB7AB90-388B-B445-8DBC-5A7BDFC9D773}"/>
          </ac:spMkLst>
        </pc:spChg>
        <pc:spChg chg="del">
          <ac:chgData name="Harshraj Vijaysinh Jadeja" userId="f2de95da-44e2-464c-9b0b-c1e0e2c1c431" providerId="ADAL" clId="{5C32B201-E216-BC42-B3E8-55F58F48FBBE}" dt="2023-12-06T05:23:38.599" v="2723" actId="478"/>
          <ac:spMkLst>
            <pc:docMk/>
            <pc:sldMk cId="2749461290" sldId="1000697"/>
            <ac:spMk id="43" creationId="{47086402-6BDC-4949-9EC0-BC6E613A08D0}"/>
          </ac:spMkLst>
        </pc:spChg>
        <pc:spChg chg="mod">
          <ac:chgData name="Harshraj Vijaysinh Jadeja" userId="f2de95da-44e2-464c-9b0b-c1e0e2c1c431" providerId="ADAL" clId="{5C32B201-E216-BC42-B3E8-55F58F48FBBE}" dt="2023-12-06T05:29:09.718" v="2729" actId="14100"/>
          <ac:spMkLst>
            <pc:docMk/>
            <pc:sldMk cId="2749461290" sldId="1000697"/>
            <ac:spMk id="51" creationId="{C1640B9D-A7AF-674A-985D-290F21D87D34}"/>
          </ac:spMkLst>
        </pc:spChg>
        <pc:spChg chg="del">
          <ac:chgData name="Harshraj Vijaysinh Jadeja" userId="f2de95da-44e2-464c-9b0b-c1e0e2c1c431" providerId="ADAL" clId="{5C32B201-E216-BC42-B3E8-55F58F48FBBE}" dt="2023-12-06T05:23:53.735" v="2726" actId="478"/>
          <ac:spMkLst>
            <pc:docMk/>
            <pc:sldMk cId="2749461290" sldId="1000697"/>
            <ac:spMk id="52" creationId="{48DB08C2-BE2E-394E-B0D8-A935A0EC8135}"/>
          </ac:spMkLst>
        </pc:spChg>
        <pc:spChg chg="del">
          <ac:chgData name="Harshraj Vijaysinh Jadeja" userId="f2de95da-44e2-464c-9b0b-c1e0e2c1c431" providerId="ADAL" clId="{5C32B201-E216-BC42-B3E8-55F58F48FBBE}" dt="2023-12-06T05:23:35.618" v="2722" actId="478"/>
          <ac:spMkLst>
            <pc:docMk/>
            <pc:sldMk cId="2749461290" sldId="1000697"/>
            <ac:spMk id="59" creationId="{2FDF661C-E6EF-D143-9A06-5E9FA47A8A5E}"/>
          </ac:spMkLst>
        </pc:spChg>
        <pc:spChg chg="del">
          <ac:chgData name="Harshraj Vijaysinh Jadeja" userId="f2de95da-44e2-464c-9b0b-c1e0e2c1c431" providerId="ADAL" clId="{5C32B201-E216-BC42-B3E8-55F58F48FBBE}" dt="2023-12-06T05:23:35.618" v="2722" actId="478"/>
          <ac:spMkLst>
            <pc:docMk/>
            <pc:sldMk cId="2749461290" sldId="1000697"/>
            <ac:spMk id="60" creationId="{A3E2FEF2-6F0D-E746-A89D-7C1357C06BFE}"/>
          </ac:spMkLst>
        </pc:spChg>
        <pc:spChg chg="del">
          <ac:chgData name="Harshraj Vijaysinh Jadeja" userId="f2de95da-44e2-464c-9b0b-c1e0e2c1c431" providerId="ADAL" clId="{5C32B201-E216-BC42-B3E8-55F58F48FBBE}" dt="2023-12-06T05:23:45.747" v="2725" actId="478"/>
          <ac:spMkLst>
            <pc:docMk/>
            <pc:sldMk cId="2749461290" sldId="1000697"/>
            <ac:spMk id="68" creationId="{EFB0E5F5-FAA5-7B4E-9003-C401D34B2582}"/>
          </ac:spMkLst>
        </pc:spChg>
        <pc:spChg chg="del">
          <ac:chgData name="Harshraj Vijaysinh Jadeja" userId="f2de95da-44e2-464c-9b0b-c1e0e2c1c431" providerId="ADAL" clId="{5C32B201-E216-BC42-B3E8-55F58F48FBBE}" dt="2023-12-06T05:23:45.747" v="2725" actId="478"/>
          <ac:spMkLst>
            <pc:docMk/>
            <pc:sldMk cId="2749461290" sldId="1000697"/>
            <ac:spMk id="70" creationId="{C4E9CEC9-0666-8443-BA3F-264BE8DC1A7B}"/>
          </ac:spMkLst>
        </pc:spChg>
        <pc:spChg chg="del">
          <ac:chgData name="Harshraj Vijaysinh Jadeja" userId="f2de95da-44e2-464c-9b0b-c1e0e2c1c431" providerId="ADAL" clId="{5C32B201-E216-BC42-B3E8-55F58F48FBBE}" dt="2023-12-06T05:23:45.747" v="2725" actId="478"/>
          <ac:spMkLst>
            <pc:docMk/>
            <pc:sldMk cId="2749461290" sldId="1000697"/>
            <ac:spMk id="74" creationId="{781B710A-CA2D-FE4B-8EB2-B2839E4C98B9}"/>
          </ac:spMkLst>
        </pc:spChg>
        <pc:spChg chg="del">
          <ac:chgData name="Harshraj Vijaysinh Jadeja" userId="f2de95da-44e2-464c-9b0b-c1e0e2c1c431" providerId="ADAL" clId="{5C32B201-E216-BC42-B3E8-55F58F48FBBE}" dt="2023-12-06T05:23:45.747" v="2725" actId="478"/>
          <ac:spMkLst>
            <pc:docMk/>
            <pc:sldMk cId="2749461290" sldId="1000697"/>
            <ac:spMk id="75" creationId="{B4496977-9DCC-EA42-9FED-B2F640C722FA}"/>
          </ac:spMkLst>
        </pc:spChg>
        <pc:spChg chg="del">
          <ac:chgData name="Harshraj Vijaysinh Jadeja" userId="f2de95da-44e2-464c-9b0b-c1e0e2c1c431" providerId="ADAL" clId="{5C32B201-E216-BC42-B3E8-55F58F48FBBE}" dt="2023-12-06T05:23:45.747" v="2725" actId="478"/>
          <ac:spMkLst>
            <pc:docMk/>
            <pc:sldMk cId="2749461290" sldId="1000697"/>
            <ac:spMk id="76" creationId="{8CFDACC1-132A-E54A-84D8-CF2DD63947FB}"/>
          </ac:spMkLst>
        </pc:spChg>
        <pc:spChg chg="del">
          <ac:chgData name="Harshraj Vijaysinh Jadeja" userId="f2de95da-44e2-464c-9b0b-c1e0e2c1c431" providerId="ADAL" clId="{5C32B201-E216-BC42-B3E8-55F58F48FBBE}" dt="2023-12-06T05:24:03.956" v="2727" actId="478"/>
          <ac:spMkLst>
            <pc:docMk/>
            <pc:sldMk cId="2749461290" sldId="1000697"/>
            <ac:spMk id="79" creationId="{3A1FC9D7-69C9-D748-8B12-612017EDB759}"/>
          </ac:spMkLst>
        </pc:spChg>
        <pc:spChg chg="del">
          <ac:chgData name="Harshraj Vijaysinh Jadeja" userId="f2de95da-44e2-464c-9b0b-c1e0e2c1c431" providerId="ADAL" clId="{5C32B201-E216-BC42-B3E8-55F58F48FBBE}" dt="2023-12-06T05:30:48.149" v="2731" actId="478"/>
          <ac:spMkLst>
            <pc:docMk/>
            <pc:sldMk cId="2749461290" sldId="1000697"/>
            <ac:spMk id="83" creationId="{B27DF28A-8501-D646-8701-06AB9F23FF55}"/>
          </ac:spMkLst>
        </pc:spChg>
        <pc:spChg chg="del">
          <ac:chgData name="Harshraj Vijaysinh Jadeja" userId="f2de95da-44e2-464c-9b0b-c1e0e2c1c431" providerId="ADAL" clId="{5C32B201-E216-BC42-B3E8-55F58F48FBBE}" dt="2023-12-06T05:23:53.735" v="2726" actId="478"/>
          <ac:spMkLst>
            <pc:docMk/>
            <pc:sldMk cId="2749461290" sldId="1000697"/>
            <ac:spMk id="85" creationId="{ECE99209-D5BF-5A47-92FA-71DA8CE5FCE4}"/>
          </ac:spMkLst>
        </pc:spChg>
        <pc:spChg chg="del">
          <ac:chgData name="Harshraj Vijaysinh Jadeja" userId="f2de95da-44e2-464c-9b0b-c1e0e2c1c431" providerId="ADAL" clId="{5C32B201-E216-BC42-B3E8-55F58F48FBBE}" dt="2023-12-06T05:23:53.735" v="2726" actId="478"/>
          <ac:spMkLst>
            <pc:docMk/>
            <pc:sldMk cId="2749461290" sldId="1000697"/>
            <ac:spMk id="87" creationId="{E3A5C1C6-4912-DE43-8117-72BE1C8FB6DB}"/>
          </ac:spMkLst>
        </pc:spChg>
        <pc:spChg chg="del">
          <ac:chgData name="Harshraj Vijaysinh Jadeja" userId="f2de95da-44e2-464c-9b0b-c1e0e2c1c431" providerId="ADAL" clId="{5C32B201-E216-BC42-B3E8-55F58F48FBBE}" dt="2023-12-06T05:23:53.735" v="2726" actId="478"/>
          <ac:spMkLst>
            <pc:docMk/>
            <pc:sldMk cId="2749461290" sldId="1000697"/>
            <ac:spMk id="88" creationId="{6D86348C-657D-884F-ACA0-10CCDEB49F36}"/>
          </ac:spMkLst>
        </pc:spChg>
        <pc:spChg chg="del">
          <ac:chgData name="Harshraj Vijaysinh Jadeja" userId="f2de95da-44e2-464c-9b0b-c1e0e2c1c431" providerId="ADAL" clId="{5C32B201-E216-BC42-B3E8-55F58F48FBBE}" dt="2023-12-06T05:23:53.735" v="2726" actId="478"/>
          <ac:spMkLst>
            <pc:docMk/>
            <pc:sldMk cId="2749461290" sldId="1000697"/>
            <ac:spMk id="97" creationId="{88ECA596-C93D-0A4C-A734-3C20B3B9CDAB}"/>
          </ac:spMkLst>
        </pc:spChg>
        <pc:graphicFrameChg chg="add mod">
          <ac:chgData name="Harshraj Vijaysinh Jadeja" userId="f2de95da-44e2-464c-9b0b-c1e0e2c1c431" providerId="ADAL" clId="{5C32B201-E216-BC42-B3E8-55F58F48FBBE}" dt="2023-12-06T05:32:33.119" v="2742" actId="1076"/>
          <ac:graphicFrameMkLst>
            <pc:docMk/>
            <pc:sldMk cId="2749461290" sldId="1000697"/>
            <ac:graphicFrameMk id="4" creationId="{FECDBFC7-8361-4C48-9241-DC4A71F00C56}"/>
          </ac:graphicFrameMkLst>
        </pc:graphicFrameChg>
        <pc:picChg chg="del">
          <ac:chgData name="Harshraj Vijaysinh Jadeja" userId="f2de95da-44e2-464c-9b0b-c1e0e2c1c431" providerId="ADAL" clId="{5C32B201-E216-BC42-B3E8-55F58F48FBBE}" dt="2023-12-06T05:23:35.618" v="2722" actId="478"/>
          <ac:picMkLst>
            <pc:docMk/>
            <pc:sldMk cId="2749461290" sldId="1000697"/>
            <ac:picMk id="57" creationId="{23707A74-110F-4042-A783-BE15BE2E805D}"/>
          </ac:picMkLst>
        </pc:picChg>
        <pc:picChg chg="del">
          <ac:chgData name="Harshraj Vijaysinh Jadeja" userId="f2de95da-44e2-464c-9b0b-c1e0e2c1c431" providerId="ADAL" clId="{5C32B201-E216-BC42-B3E8-55F58F48FBBE}" dt="2023-12-06T05:23:35.618" v="2722" actId="478"/>
          <ac:picMkLst>
            <pc:docMk/>
            <pc:sldMk cId="2749461290" sldId="1000697"/>
            <ac:picMk id="58" creationId="{0C76A50E-D452-7F44-8323-A0612F75D105}"/>
          </ac:picMkLst>
        </pc:picChg>
        <pc:picChg chg="del">
          <ac:chgData name="Harshraj Vijaysinh Jadeja" userId="f2de95da-44e2-464c-9b0b-c1e0e2c1c431" providerId="ADAL" clId="{5C32B201-E216-BC42-B3E8-55F58F48FBBE}" dt="2023-12-06T05:23:45.747" v="2725" actId="478"/>
          <ac:picMkLst>
            <pc:docMk/>
            <pc:sldMk cId="2749461290" sldId="1000697"/>
            <ac:picMk id="67" creationId="{BDED1B08-D0B7-564D-96E4-759846D69077}"/>
          </ac:picMkLst>
        </pc:picChg>
        <pc:picChg chg="del">
          <ac:chgData name="Harshraj Vijaysinh Jadeja" userId="f2de95da-44e2-464c-9b0b-c1e0e2c1c431" providerId="ADAL" clId="{5C32B201-E216-BC42-B3E8-55F58F48FBBE}" dt="2023-12-06T05:23:45.747" v="2725" actId="478"/>
          <ac:picMkLst>
            <pc:docMk/>
            <pc:sldMk cId="2749461290" sldId="1000697"/>
            <ac:picMk id="69" creationId="{BEB34691-5B59-9A4D-AA0E-9E1FA81EE04D}"/>
          </ac:picMkLst>
        </pc:picChg>
        <pc:picChg chg="del">
          <ac:chgData name="Harshraj Vijaysinh Jadeja" userId="f2de95da-44e2-464c-9b0b-c1e0e2c1c431" providerId="ADAL" clId="{5C32B201-E216-BC42-B3E8-55F58F48FBBE}" dt="2023-12-06T05:23:53.735" v="2726" actId="478"/>
          <ac:picMkLst>
            <pc:docMk/>
            <pc:sldMk cId="2749461290" sldId="1000697"/>
            <ac:picMk id="84" creationId="{1BD16179-FA06-8147-845F-BBA67AE3781C}"/>
          </ac:picMkLst>
        </pc:picChg>
        <pc:picChg chg="del">
          <ac:chgData name="Harshraj Vijaysinh Jadeja" userId="f2de95da-44e2-464c-9b0b-c1e0e2c1c431" providerId="ADAL" clId="{5C32B201-E216-BC42-B3E8-55F58F48FBBE}" dt="2023-12-06T05:23:53.735" v="2726" actId="478"/>
          <ac:picMkLst>
            <pc:docMk/>
            <pc:sldMk cId="2749461290" sldId="1000697"/>
            <ac:picMk id="89" creationId="{436EB9B4-F8B5-CD42-AEEB-D7182127AF7A}"/>
          </ac:picMkLst>
        </pc:picChg>
        <pc:cxnChg chg="del">
          <ac:chgData name="Harshraj Vijaysinh Jadeja" userId="f2de95da-44e2-464c-9b0b-c1e0e2c1c431" providerId="ADAL" clId="{5C32B201-E216-BC42-B3E8-55F58F48FBBE}" dt="2023-12-06T05:23:30.768" v="2721" actId="478"/>
          <ac:cxnSpMkLst>
            <pc:docMk/>
            <pc:sldMk cId="2749461290" sldId="1000697"/>
            <ac:cxnSpMk id="8" creationId="{CD9DAFFC-182B-E347-990F-7D1CB7E9503E}"/>
          </ac:cxnSpMkLst>
        </pc:cxnChg>
        <pc:cxnChg chg="del">
          <ac:chgData name="Harshraj Vijaysinh Jadeja" userId="f2de95da-44e2-464c-9b0b-c1e0e2c1c431" providerId="ADAL" clId="{5C32B201-E216-BC42-B3E8-55F58F48FBBE}" dt="2023-12-06T05:23:41.120" v="2724" actId="478"/>
          <ac:cxnSpMkLst>
            <pc:docMk/>
            <pc:sldMk cId="2749461290" sldId="1000697"/>
            <ac:cxnSpMk id="40" creationId="{0E7481D7-AFC7-8E48-AF7E-6A6CB80CC94C}"/>
          </ac:cxnSpMkLst>
        </pc:cxnChg>
        <pc:cxnChg chg="del">
          <ac:chgData name="Harshraj Vijaysinh Jadeja" userId="f2de95da-44e2-464c-9b0b-c1e0e2c1c431" providerId="ADAL" clId="{5C32B201-E216-BC42-B3E8-55F58F48FBBE}" dt="2023-12-06T05:23:53.735" v="2726" actId="478"/>
          <ac:cxnSpMkLst>
            <pc:docMk/>
            <pc:sldMk cId="2749461290" sldId="1000697"/>
            <ac:cxnSpMk id="49" creationId="{A2657D34-74B2-CC47-B19A-0190EA0925DF}"/>
          </ac:cxnSpMkLst>
        </pc:cxnChg>
        <pc:cxnChg chg="del mod">
          <ac:chgData name="Harshraj Vijaysinh Jadeja" userId="f2de95da-44e2-464c-9b0b-c1e0e2c1c431" providerId="ADAL" clId="{5C32B201-E216-BC42-B3E8-55F58F48FBBE}" dt="2023-12-06T05:23:35.618" v="2722" actId="478"/>
          <ac:cxnSpMkLst>
            <pc:docMk/>
            <pc:sldMk cId="2749461290" sldId="1000697"/>
            <ac:cxnSpMk id="62" creationId="{DE5645D3-F965-8541-AE84-70B07AC26E3A}"/>
          </ac:cxnSpMkLst>
        </pc:cxnChg>
        <pc:cxnChg chg="del mod">
          <ac:chgData name="Harshraj Vijaysinh Jadeja" userId="f2de95da-44e2-464c-9b0b-c1e0e2c1c431" providerId="ADAL" clId="{5C32B201-E216-BC42-B3E8-55F58F48FBBE}" dt="2023-12-06T05:23:35.618" v="2722" actId="478"/>
          <ac:cxnSpMkLst>
            <pc:docMk/>
            <pc:sldMk cId="2749461290" sldId="1000697"/>
            <ac:cxnSpMk id="64" creationId="{B635E459-B229-A142-973E-362E423E5273}"/>
          </ac:cxnSpMkLst>
        </pc:cxnChg>
        <pc:cxnChg chg="del mod">
          <ac:chgData name="Harshraj Vijaysinh Jadeja" userId="f2de95da-44e2-464c-9b0b-c1e0e2c1c431" providerId="ADAL" clId="{5C32B201-E216-BC42-B3E8-55F58F48FBBE}" dt="2023-12-06T05:23:45.747" v="2725" actId="478"/>
          <ac:cxnSpMkLst>
            <pc:docMk/>
            <pc:sldMk cId="2749461290" sldId="1000697"/>
            <ac:cxnSpMk id="71" creationId="{B8B3839D-133E-8844-9962-0E0EB5F5C495}"/>
          </ac:cxnSpMkLst>
        </pc:cxnChg>
        <pc:cxnChg chg="del">
          <ac:chgData name="Harshraj Vijaysinh Jadeja" userId="f2de95da-44e2-464c-9b0b-c1e0e2c1c431" providerId="ADAL" clId="{5C32B201-E216-BC42-B3E8-55F58F48FBBE}" dt="2023-12-06T05:23:45.747" v="2725" actId="478"/>
          <ac:cxnSpMkLst>
            <pc:docMk/>
            <pc:sldMk cId="2749461290" sldId="1000697"/>
            <ac:cxnSpMk id="73" creationId="{1A211DE2-B35A-EA46-8B17-0E34B759CA0A}"/>
          </ac:cxnSpMkLst>
        </pc:cxnChg>
        <pc:cxnChg chg="del mod">
          <ac:chgData name="Harshraj Vijaysinh Jadeja" userId="f2de95da-44e2-464c-9b0b-c1e0e2c1c431" providerId="ADAL" clId="{5C32B201-E216-BC42-B3E8-55F58F48FBBE}" dt="2023-12-06T05:23:53.735" v="2726" actId="478"/>
          <ac:cxnSpMkLst>
            <pc:docMk/>
            <pc:sldMk cId="2749461290" sldId="1000697"/>
            <ac:cxnSpMk id="86" creationId="{6B29CB0F-B843-1145-818E-544A849ABBD4}"/>
          </ac:cxnSpMkLst>
        </pc:cxnChg>
        <pc:cxnChg chg="del">
          <ac:chgData name="Harshraj Vijaysinh Jadeja" userId="f2de95da-44e2-464c-9b0b-c1e0e2c1c431" providerId="ADAL" clId="{5C32B201-E216-BC42-B3E8-55F58F48FBBE}" dt="2023-12-06T05:23:53.735" v="2726" actId="478"/>
          <ac:cxnSpMkLst>
            <pc:docMk/>
            <pc:sldMk cId="2749461290" sldId="1000697"/>
            <ac:cxnSpMk id="95" creationId="{3A6DC36E-EA84-A045-A2DF-95A80181965D}"/>
          </ac:cxnSpMkLst>
        </pc:cxnChg>
      </pc:sldChg>
      <pc:sldChg chg="addSp delSp modSp new mod ord">
        <pc:chgData name="Harshraj Vijaysinh Jadeja" userId="f2de95da-44e2-464c-9b0b-c1e0e2c1c431" providerId="ADAL" clId="{5C32B201-E216-BC42-B3E8-55F58F48FBBE}" dt="2023-12-06T07:13:01.344" v="2869" actId="20577"/>
        <pc:sldMkLst>
          <pc:docMk/>
          <pc:sldMk cId="133365754" sldId="1000698"/>
        </pc:sldMkLst>
        <pc:spChg chg="add del mod">
          <ac:chgData name="Harshraj Vijaysinh Jadeja" userId="f2de95da-44e2-464c-9b0b-c1e0e2c1c431" providerId="ADAL" clId="{5C32B201-E216-BC42-B3E8-55F58F48FBBE}" dt="2023-12-06T07:12:35.540" v="2837"/>
          <ac:spMkLst>
            <pc:docMk/>
            <pc:sldMk cId="133365754" sldId="1000698"/>
            <ac:spMk id="3" creationId="{6AC7D41A-97FE-740D-4F46-BAA001B53C3F}"/>
          </ac:spMkLst>
        </pc:spChg>
        <pc:spChg chg="add del mod">
          <ac:chgData name="Harshraj Vijaysinh Jadeja" userId="f2de95da-44e2-464c-9b0b-c1e0e2c1c431" providerId="ADAL" clId="{5C32B201-E216-BC42-B3E8-55F58F48FBBE}" dt="2023-12-06T07:12:39.830" v="2840"/>
          <ac:spMkLst>
            <pc:docMk/>
            <pc:sldMk cId="133365754" sldId="1000698"/>
            <ac:spMk id="4" creationId="{38D84614-1A47-999A-12D0-A77224E9DCCB}"/>
          </ac:spMkLst>
        </pc:spChg>
        <pc:spChg chg="add mod">
          <ac:chgData name="Harshraj Vijaysinh Jadeja" userId="f2de95da-44e2-464c-9b0b-c1e0e2c1c431" providerId="ADAL" clId="{5C32B201-E216-BC42-B3E8-55F58F48FBBE}" dt="2023-12-06T07:13:01.344" v="2869" actId="20577"/>
          <ac:spMkLst>
            <pc:docMk/>
            <pc:sldMk cId="133365754" sldId="1000698"/>
            <ac:spMk id="5" creationId="{4C505291-8E9F-D79D-F7F9-DCF8BE9FBEB5}"/>
          </ac:spMkLst>
        </pc:spChg>
      </pc:sldChg>
      <pc:sldChg chg="new del ord">
        <pc:chgData name="Harshraj Vijaysinh Jadeja" userId="f2de95da-44e2-464c-9b0b-c1e0e2c1c431" providerId="ADAL" clId="{5C32B201-E216-BC42-B3E8-55F58F48FBBE}" dt="2023-12-06T07:12:00.763" v="2829" actId="2696"/>
        <pc:sldMkLst>
          <pc:docMk/>
          <pc:sldMk cId="704216937" sldId="1000698"/>
        </pc:sldMkLst>
      </pc:sldChg>
      <pc:sldChg chg="addSp delSp modSp add del mod ord">
        <pc:chgData name="Harshraj Vijaysinh Jadeja" userId="f2de95da-44e2-464c-9b0b-c1e0e2c1c431" providerId="ADAL" clId="{5C32B201-E216-BC42-B3E8-55F58F48FBBE}" dt="2023-12-06T06:42:14.980" v="2826" actId="2696"/>
        <pc:sldMkLst>
          <pc:docMk/>
          <pc:sldMk cId="3871198040" sldId="1000698"/>
        </pc:sldMkLst>
        <pc:spChg chg="mod">
          <ac:chgData name="Harshraj Vijaysinh Jadeja" userId="f2de95da-44e2-464c-9b0b-c1e0e2c1c431" providerId="ADAL" clId="{5C32B201-E216-BC42-B3E8-55F58F48FBBE}" dt="2023-12-06T06:31:43.218" v="2801" actId="20577"/>
          <ac:spMkLst>
            <pc:docMk/>
            <pc:sldMk cId="3871198040" sldId="1000698"/>
            <ac:spMk id="2" creationId="{A32EA967-DD3C-DF4D-B5F6-CDA4A1B80B23}"/>
          </ac:spMkLst>
        </pc:spChg>
        <pc:spChg chg="add del">
          <ac:chgData name="Harshraj Vijaysinh Jadeja" userId="f2de95da-44e2-464c-9b0b-c1e0e2c1c431" providerId="ADAL" clId="{5C32B201-E216-BC42-B3E8-55F58F48FBBE}" dt="2023-12-06T06:41:50.402" v="2824" actId="478"/>
          <ac:spMkLst>
            <pc:docMk/>
            <pc:sldMk cId="3871198040" sldId="1000698"/>
            <ac:spMk id="13" creationId="{BBB7DDE9-A6A8-4F4C-A1AA-0A0650465434}"/>
          </ac:spMkLst>
        </pc:spChg>
        <pc:spChg chg="add del">
          <ac:chgData name="Harshraj Vijaysinh Jadeja" userId="f2de95da-44e2-464c-9b0b-c1e0e2c1c431" providerId="ADAL" clId="{5C32B201-E216-BC42-B3E8-55F58F48FBBE}" dt="2023-12-06T06:41:50.402" v="2824" actId="478"/>
          <ac:spMkLst>
            <pc:docMk/>
            <pc:sldMk cId="3871198040" sldId="1000698"/>
            <ac:spMk id="15" creationId="{4E9AF55B-DF36-7183-F121-8DE6F8FC631B}"/>
          </ac:spMkLst>
        </pc:spChg>
        <pc:spChg chg="add del">
          <ac:chgData name="Harshraj Vijaysinh Jadeja" userId="f2de95da-44e2-464c-9b0b-c1e0e2c1c431" providerId="ADAL" clId="{5C32B201-E216-BC42-B3E8-55F58F48FBBE}" dt="2023-12-06T06:41:50.402" v="2824" actId="478"/>
          <ac:spMkLst>
            <pc:docMk/>
            <pc:sldMk cId="3871198040" sldId="1000698"/>
            <ac:spMk id="16" creationId="{2734BA79-314B-1767-F5DE-07B873BC3B2B}"/>
          </ac:spMkLst>
        </pc:spChg>
        <pc:spChg chg="add del">
          <ac:chgData name="Harshraj Vijaysinh Jadeja" userId="f2de95da-44e2-464c-9b0b-c1e0e2c1c431" providerId="ADAL" clId="{5C32B201-E216-BC42-B3E8-55F58F48FBBE}" dt="2023-12-06T06:41:50.402" v="2824" actId="478"/>
          <ac:spMkLst>
            <pc:docMk/>
            <pc:sldMk cId="3871198040" sldId="1000698"/>
            <ac:spMk id="17" creationId="{1332E0DA-3251-D860-482D-EF99E93220F4}"/>
          </ac:spMkLst>
        </pc:spChg>
        <pc:spChg chg="add del">
          <ac:chgData name="Harshraj Vijaysinh Jadeja" userId="f2de95da-44e2-464c-9b0b-c1e0e2c1c431" providerId="ADAL" clId="{5C32B201-E216-BC42-B3E8-55F58F48FBBE}" dt="2023-12-06T06:41:50.402" v="2824" actId="478"/>
          <ac:spMkLst>
            <pc:docMk/>
            <pc:sldMk cId="3871198040" sldId="1000698"/>
            <ac:spMk id="18" creationId="{D38AA796-2E1D-724F-38BB-B0A5FD35D9AB}"/>
          </ac:spMkLst>
        </pc:spChg>
        <pc:spChg chg="add del">
          <ac:chgData name="Harshraj Vijaysinh Jadeja" userId="f2de95da-44e2-464c-9b0b-c1e0e2c1c431" providerId="ADAL" clId="{5C32B201-E216-BC42-B3E8-55F58F48FBBE}" dt="2023-12-06T06:41:50.402" v="2824" actId="478"/>
          <ac:spMkLst>
            <pc:docMk/>
            <pc:sldMk cId="3871198040" sldId="1000698"/>
            <ac:spMk id="19" creationId="{9D60982D-59FE-31B8-0C13-15A6E6EE6AEF}"/>
          </ac:spMkLst>
        </pc:spChg>
        <pc:spChg chg="add del">
          <ac:chgData name="Harshraj Vijaysinh Jadeja" userId="f2de95da-44e2-464c-9b0b-c1e0e2c1c431" providerId="ADAL" clId="{5C32B201-E216-BC42-B3E8-55F58F48FBBE}" dt="2023-12-06T06:41:50.402" v="2824" actId="478"/>
          <ac:spMkLst>
            <pc:docMk/>
            <pc:sldMk cId="3871198040" sldId="1000698"/>
            <ac:spMk id="20" creationId="{B3FEE2EB-0841-0069-BE4E-9CEAA5A77C70}"/>
          </ac:spMkLst>
        </pc:spChg>
        <pc:spChg chg="add del">
          <ac:chgData name="Harshraj Vijaysinh Jadeja" userId="f2de95da-44e2-464c-9b0b-c1e0e2c1c431" providerId="ADAL" clId="{5C32B201-E216-BC42-B3E8-55F58F48FBBE}" dt="2023-12-06T06:41:50.402" v="2824" actId="478"/>
          <ac:spMkLst>
            <pc:docMk/>
            <pc:sldMk cId="3871198040" sldId="1000698"/>
            <ac:spMk id="21" creationId="{B5D52FB8-8402-D16A-9A2B-085A2C71DBBF}"/>
          </ac:spMkLst>
        </pc:spChg>
        <pc:picChg chg="add del">
          <ac:chgData name="Harshraj Vijaysinh Jadeja" userId="f2de95da-44e2-464c-9b0b-c1e0e2c1c431" providerId="ADAL" clId="{5C32B201-E216-BC42-B3E8-55F58F48FBBE}" dt="2023-12-06T06:41:50.402" v="2824" actId="478"/>
          <ac:picMkLst>
            <pc:docMk/>
            <pc:sldMk cId="3871198040" sldId="1000698"/>
            <ac:picMk id="14" creationId="{57B9CE63-BA3A-479E-43A4-4A45C86CE96C}"/>
          </ac:picMkLst>
        </pc:picChg>
        <pc:picChg chg="add del">
          <ac:chgData name="Harshraj Vijaysinh Jadeja" userId="f2de95da-44e2-464c-9b0b-c1e0e2c1c431" providerId="ADAL" clId="{5C32B201-E216-BC42-B3E8-55F58F48FBBE}" dt="2023-12-06T06:41:50.402" v="2824" actId="478"/>
          <ac:picMkLst>
            <pc:docMk/>
            <pc:sldMk cId="3871198040" sldId="1000698"/>
            <ac:picMk id="23" creationId="{A693D261-A3DC-DC83-B91C-A7E6D5C94604}"/>
          </ac:picMkLst>
        </pc:picChg>
        <pc:picChg chg="add del">
          <ac:chgData name="Harshraj Vijaysinh Jadeja" userId="f2de95da-44e2-464c-9b0b-c1e0e2c1c431" providerId="ADAL" clId="{5C32B201-E216-BC42-B3E8-55F58F48FBBE}" dt="2023-12-06T06:41:50.402" v="2824" actId="478"/>
          <ac:picMkLst>
            <pc:docMk/>
            <pc:sldMk cId="3871198040" sldId="1000698"/>
            <ac:picMk id="26" creationId="{A59BB36B-8019-2C7B-E745-33DF5D3A516F}"/>
          </ac:picMkLst>
        </pc:picChg>
        <pc:picChg chg="add del">
          <ac:chgData name="Harshraj Vijaysinh Jadeja" userId="f2de95da-44e2-464c-9b0b-c1e0e2c1c431" providerId="ADAL" clId="{5C32B201-E216-BC42-B3E8-55F58F48FBBE}" dt="2023-12-06T06:41:50.402" v="2824" actId="478"/>
          <ac:picMkLst>
            <pc:docMk/>
            <pc:sldMk cId="3871198040" sldId="1000698"/>
            <ac:picMk id="37" creationId="{A91255F6-9733-D7E1-4311-3FB8571B72BD}"/>
          </ac:picMkLst>
        </pc:picChg>
        <pc:picChg chg="add del">
          <ac:chgData name="Harshraj Vijaysinh Jadeja" userId="f2de95da-44e2-464c-9b0b-c1e0e2c1c431" providerId="ADAL" clId="{5C32B201-E216-BC42-B3E8-55F58F48FBBE}" dt="2023-12-06T06:41:50.402" v="2824" actId="478"/>
          <ac:picMkLst>
            <pc:docMk/>
            <pc:sldMk cId="3871198040" sldId="1000698"/>
            <ac:picMk id="39" creationId="{CD06AA5E-F57C-AE74-D2EA-E3584898A892}"/>
          </ac:picMkLst>
        </pc:picChg>
        <pc:picChg chg="add del">
          <ac:chgData name="Harshraj Vijaysinh Jadeja" userId="f2de95da-44e2-464c-9b0b-c1e0e2c1c431" providerId="ADAL" clId="{5C32B201-E216-BC42-B3E8-55F58F48FBBE}" dt="2023-12-06T06:41:50.402" v="2824" actId="478"/>
          <ac:picMkLst>
            <pc:docMk/>
            <pc:sldMk cId="3871198040" sldId="1000698"/>
            <ac:picMk id="41" creationId="{209B6889-EA6E-516E-5BAC-447E510E7F7A}"/>
          </ac:picMkLst>
        </pc:picChg>
      </pc:sldChg>
      <pc:sldMasterChg chg="modSldLayout">
        <pc:chgData name="Harshraj Vijaysinh Jadeja" userId="f2de95da-44e2-464c-9b0b-c1e0e2c1c431" providerId="ADAL" clId="{5C32B201-E216-BC42-B3E8-55F58F48FBBE}" dt="2023-12-06T06:41:55.360" v="2825" actId="478"/>
        <pc:sldMasterMkLst>
          <pc:docMk/>
          <pc:sldMasterMk cId="907798009" sldId="2147483885"/>
        </pc:sldMasterMkLst>
        <pc:sldLayoutChg chg="addSp delSp modSp mod">
          <pc:chgData name="Harshraj Vijaysinh Jadeja" userId="f2de95da-44e2-464c-9b0b-c1e0e2c1c431" providerId="ADAL" clId="{5C32B201-E216-BC42-B3E8-55F58F48FBBE}" dt="2023-12-06T06:41:55.360" v="2825" actId="478"/>
          <pc:sldLayoutMkLst>
            <pc:docMk/>
            <pc:sldMasterMk cId="907798009" sldId="2147483885"/>
            <pc:sldLayoutMk cId="375393535" sldId="2147483883"/>
          </pc:sldLayoutMkLst>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18" creationId="{4424D570-2B9B-0049-99CB-C2C00AB347A6}"/>
            </ac:spMkLst>
          </pc:spChg>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19" creationId="{4D6F52B5-B6DF-FA4C-9EB0-9CA677E6C045}"/>
            </ac:spMkLst>
          </pc:spChg>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20" creationId="{D19DBF77-D6CF-4C4C-9CF6-1067D73AA526}"/>
            </ac:spMkLst>
          </pc:spChg>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21" creationId="{D5FEF0DC-5FA8-DC47-98A1-570181E2A6BC}"/>
            </ac:spMkLst>
          </pc:spChg>
          <pc:spChg chg="add del mod">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22" creationId="{734456EC-8B65-544D-8595-7D6C1C348531}"/>
            </ac:spMkLst>
          </pc:spChg>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28" creationId="{42800036-BEFE-094E-9858-1F79DE5FC0E3}"/>
            </ac:spMkLst>
          </pc:spChg>
          <pc:spChg chg="add del">
            <ac:chgData name="Harshraj Vijaysinh Jadeja" userId="f2de95da-44e2-464c-9b0b-c1e0e2c1c431" providerId="ADAL" clId="{5C32B201-E216-BC42-B3E8-55F58F48FBBE}" dt="2023-12-06T06:41:55.360" v="2825" actId="478"/>
            <ac:spMkLst>
              <pc:docMk/>
              <pc:sldMasterMk cId="907798009" sldId="2147483885"/>
              <pc:sldLayoutMk cId="375393535" sldId="2147483883"/>
              <ac:spMk id="29" creationId="{23B90C8D-213F-0E4E-BF16-42D7785C601C}"/>
            </ac:spMkLst>
          </pc:spChg>
          <pc:picChg chg="del">
            <ac:chgData name="Harshraj Vijaysinh Jadeja" userId="f2de95da-44e2-464c-9b0b-c1e0e2c1c431" providerId="ADAL" clId="{5C32B201-E216-BC42-B3E8-55F58F48FBBE}" dt="2023-12-06T01:52:55.811" v="1555" actId="478"/>
            <ac:picMkLst>
              <pc:docMk/>
              <pc:sldMasterMk cId="907798009" sldId="2147483885"/>
              <pc:sldLayoutMk cId="375393535" sldId="2147483883"/>
              <ac:picMk id="14" creationId="{3942368B-896E-1442-9CBA-6792916776F2}"/>
            </ac:picMkLst>
          </pc:picChg>
          <pc:picChg chg="add del">
            <ac:chgData name="Harshraj Vijaysinh Jadeja" userId="f2de95da-44e2-464c-9b0b-c1e0e2c1c431" providerId="ADAL" clId="{5C32B201-E216-BC42-B3E8-55F58F48FBBE}" dt="2023-12-06T06:41:55.360" v="2825" actId="478"/>
            <ac:picMkLst>
              <pc:docMk/>
              <pc:sldMasterMk cId="907798009" sldId="2147483885"/>
              <pc:sldLayoutMk cId="375393535" sldId="2147483883"/>
              <ac:picMk id="26" creationId="{4AA033D4-667C-764E-B6FA-12531DB0F319}"/>
            </ac:picMkLst>
          </pc:picChg>
        </pc:sldLayoutChg>
        <pc:sldLayoutChg chg="delSp mod">
          <pc:chgData name="Harshraj Vijaysinh Jadeja" userId="f2de95da-44e2-464c-9b0b-c1e0e2c1c431" providerId="ADAL" clId="{5C32B201-E216-BC42-B3E8-55F58F48FBBE}" dt="2023-12-06T01:53:08.823" v="1556" actId="478"/>
          <pc:sldLayoutMkLst>
            <pc:docMk/>
            <pc:sldMasterMk cId="907798009" sldId="2147483885"/>
            <pc:sldLayoutMk cId="3038450317" sldId="2147483889"/>
          </pc:sldLayoutMkLst>
          <pc:picChg chg="del">
            <ac:chgData name="Harshraj Vijaysinh Jadeja" userId="f2de95da-44e2-464c-9b0b-c1e0e2c1c431" providerId="ADAL" clId="{5C32B201-E216-BC42-B3E8-55F58F48FBBE}" dt="2023-12-06T01:53:08.823" v="1556" actId="478"/>
            <ac:picMkLst>
              <pc:docMk/>
              <pc:sldMasterMk cId="907798009" sldId="2147483885"/>
              <pc:sldLayoutMk cId="3038450317" sldId="2147483889"/>
              <ac:picMk id="14" creationId="{3942368B-896E-1442-9CBA-6792916776F2}"/>
            </ac:picMkLst>
          </pc:picChg>
        </pc:sldLayoutChg>
      </pc:sldMasterChg>
    </pc:docChg>
  </pc:docChgLst>
  <pc:docChgLst>
    <pc:chgData name="Devarshi Sharma" userId="S::sharm840@purdue.edu::f27cd014-1c7d-46b0-8584-e1bd8d0fe92d" providerId="AD" clId="Web-{5EE02D37-797E-48BA-86B5-C40CC2ED692E}"/>
    <pc:docChg chg="modSld">
      <pc:chgData name="Devarshi Sharma" userId="S::sharm840@purdue.edu::f27cd014-1c7d-46b0-8584-e1bd8d0fe92d" providerId="AD" clId="Web-{5EE02D37-797E-48BA-86B5-C40CC2ED692E}" dt="2023-12-06T02:32:39.695" v="16" actId="20577"/>
      <pc:docMkLst>
        <pc:docMk/>
      </pc:docMkLst>
      <pc:sldChg chg="modSp">
        <pc:chgData name="Devarshi Sharma" userId="S::sharm840@purdue.edu::f27cd014-1c7d-46b0-8584-e1bd8d0fe92d" providerId="AD" clId="Web-{5EE02D37-797E-48BA-86B5-C40CC2ED692E}" dt="2023-12-06T02:32:39.695" v="16" actId="20577"/>
        <pc:sldMkLst>
          <pc:docMk/>
          <pc:sldMk cId="1248307726" sldId="1000683"/>
        </pc:sldMkLst>
        <pc:spChg chg="mod">
          <ac:chgData name="Devarshi Sharma" userId="S::sharm840@purdue.edu::f27cd014-1c7d-46b0-8584-e1bd8d0fe92d" providerId="AD" clId="Web-{5EE02D37-797E-48BA-86B5-C40CC2ED692E}" dt="2023-12-06T02:32:39.695" v="16" actId="20577"/>
          <ac:spMkLst>
            <pc:docMk/>
            <pc:sldMk cId="1248307726" sldId="1000683"/>
            <ac:spMk id="3" creationId="{6A15B05B-E889-BD49-B2C0-45D84321E944}"/>
          </ac:spMkLst>
        </pc:spChg>
      </pc:sldChg>
    </pc:docChg>
  </pc:docChgLst>
  <pc:docChgLst>
    <pc:chgData name="Devarshi Sharma" userId="S::sharm840@purdue.edu::f27cd014-1c7d-46b0-8584-e1bd8d0fe92d" providerId="AD" clId="Web-{C8FAFDA3-C659-4274-AFF6-921A6604CE84}"/>
    <pc:docChg chg="modSld">
      <pc:chgData name="Devarshi Sharma" userId="S::sharm840@purdue.edu::f27cd014-1c7d-46b0-8584-e1bd8d0fe92d" providerId="AD" clId="Web-{C8FAFDA3-C659-4274-AFF6-921A6604CE84}" dt="2023-12-06T14:28:28.906" v="198" actId="20577"/>
      <pc:docMkLst>
        <pc:docMk/>
      </pc:docMkLst>
      <pc:sldChg chg="addSp modSp">
        <pc:chgData name="Devarshi Sharma" userId="S::sharm840@purdue.edu::f27cd014-1c7d-46b0-8584-e1bd8d0fe92d" providerId="AD" clId="Web-{C8FAFDA3-C659-4274-AFF6-921A6604CE84}" dt="2023-12-06T14:28:28.906" v="198" actId="20577"/>
        <pc:sldMkLst>
          <pc:docMk/>
          <pc:sldMk cId="2240498944" sldId="1000693"/>
        </pc:sldMkLst>
        <pc:spChg chg="add mod">
          <ac:chgData name="Devarshi Sharma" userId="S::sharm840@purdue.edu::f27cd014-1c7d-46b0-8584-e1bd8d0fe92d" providerId="AD" clId="Web-{C8FAFDA3-C659-4274-AFF6-921A6604CE84}" dt="2023-12-06T14:24:46.635" v="189" actId="20577"/>
          <ac:spMkLst>
            <pc:docMk/>
            <pc:sldMk cId="2240498944" sldId="1000693"/>
            <ac:spMk id="4" creationId="{ABD890E2-5FC7-ED5D-4AF6-18CE3203289B}"/>
          </ac:spMkLst>
        </pc:spChg>
        <pc:spChg chg="mod">
          <ac:chgData name="Devarshi Sharma" userId="S::sharm840@purdue.edu::f27cd014-1c7d-46b0-8584-e1bd8d0fe92d" providerId="AD" clId="Web-{C8FAFDA3-C659-4274-AFF6-921A6604CE84}" dt="2023-12-06T14:28:28.906" v="198" actId="20577"/>
          <ac:spMkLst>
            <pc:docMk/>
            <pc:sldMk cId="2240498944" sldId="1000693"/>
            <ac:spMk id="19" creationId="{6CAB195C-3DFE-DF92-D25B-72714042C512}"/>
          </ac:spMkLst>
        </pc:spChg>
        <pc:spChg chg="mod">
          <ac:chgData name="Devarshi Sharma" userId="S::sharm840@purdue.edu::f27cd014-1c7d-46b0-8584-e1bd8d0fe92d" providerId="AD" clId="Web-{C8FAFDA3-C659-4274-AFF6-921A6604CE84}" dt="2023-12-06T14:28:08.171" v="191" actId="20577"/>
          <ac:spMkLst>
            <pc:docMk/>
            <pc:sldMk cId="2240498944" sldId="1000693"/>
            <ac:spMk id="23" creationId="{3B5454D4-3086-5142-5CF5-C80AC299F9B7}"/>
          </ac:spMkLst>
        </pc:spChg>
        <pc:spChg chg="mod">
          <ac:chgData name="Devarshi Sharma" userId="S::sharm840@purdue.edu::f27cd014-1c7d-46b0-8584-e1bd8d0fe92d" providerId="AD" clId="Web-{C8FAFDA3-C659-4274-AFF6-921A6604CE84}" dt="2023-12-06T14:20:25.221" v="23" actId="20577"/>
          <ac:spMkLst>
            <pc:docMk/>
            <pc:sldMk cId="2240498944" sldId="1000693"/>
            <ac:spMk id="51" creationId="{C1640B9D-A7AF-674A-985D-290F21D87D34}"/>
          </ac:spMkLst>
        </pc:spChg>
        <pc:picChg chg="mod">
          <ac:chgData name="Devarshi Sharma" userId="S::sharm840@purdue.edu::f27cd014-1c7d-46b0-8584-e1bd8d0fe92d" providerId="AD" clId="Web-{C8FAFDA3-C659-4274-AFF6-921A6604CE84}" dt="2023-12-06T14:15:18.885" v="1" actId="1076"/>
          <ac:picMkLst>
            <pc:docMk/>
            <pc:sldMk cId="2240498944" sldId="1000693"/>
            <ac:picMk id="67" creationId="{BDED1B08-D0B7-564D-96E4-759846D69077}"/>
          </ac:picMkLst>
        </pc:picChg>
        <pc:cxnChg chg="mod">
          <ac:chgData name="Devarshi Sharma" userId="S::sharm840@purdue.edu::f27cd014-1c7d-46b0-8584-e1bd8d0fe92d" providerId="AD" clId="Web-{C8FAFDA3-C659-4274-AFF6-921A6604CE84}" dt="2023-12-06T14:19:50.142" v="22" actId="14100"/>
          <ac:cxnSpMkLst>
            <pc:docMk/>
            <pc:sldMk cId="2240498944" sldId="1000693"/>
            <ac:cxnSpMk id="86" creationId="{6B29CB0F-B843-1145-818E-544A849ABBD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sldNum" sz="quarter" idx="3"/>
          </p:nvPr>
        </p:nvSpPr>
        <p:spPr bwMode="auto">
          <a:xfrm>
            <a:off x="6585944" y="9099652"/>
            <a:ext cx="378816" cy="158322"/>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defTabSz="962025">
              <a:spcBef>
                <a:spcPct val="0"/>
              </a:spcBef>
              <a:buClrTx/>
              <a:buFontTx/>
              <a:buNone/>
              <a:defRPr sz="800"/>
            </a:lvl1pPr>
          </a:lstStyle>
          <a:p>
            <a:fld id="{0930B7C4-A07F-45E8-A56F-A23132B9C823}" type="slidenum">
              <a:rPr lang="en-US"/>
              <a:pPr/>
              <a:t>‹#›</a:t>
            </a:fld>
            <a:endParaRPr lang="en-US"/>
          </a:p>
        </p:txBody>
      </p:sp>
    </p:spTree>
    <p:extLst>
      <p:ext uri="{BB962C8B-B14F-4D97-AF65-F5344CB8AC3E}">
        <p14:creationId xmlns:p14="http://schemas.microsoft.com/office/powerpoint/2010/main" val="3788166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611586" y="4417635"/>
            <a:ext cx="5737027" cy="4586716"/>
          </a:xfrm>
          <a:prstGeom prst="rect">
            <a:avLst/>
          </a:prstGeom>
          <a:noFill/>
          <a:ln w="12700">
            <a:noFill/>
            <a:miter lim="800000"/>
            <a:headEnd/>
            <a:tailEnd/>
          </a:ln>
          <a:effectLst/>
        </p:spPr>
        <p:txBody>
          <a:bodyPr vert="horz" wrap="square" lIns="96618" tIns="47461" rIns="96618" bIns="47461" numCol="1" anchor="t" anchorCtr="0" compatLnSpc="1">
            <a:prstTxWarp prst="textNoShape">
              <a:avLst/>
            </a:prstTxWarp>
          </a:bodyPr>
          <a:lstStyle/>
          <a:p>
            <a:pPr lvl="0"/>
            <a:r>
              <a:rPr lang="en-US"/>
              <a:t>Click to edit Master text styles</a:t>
            </a:r>
          </a:p>
          <a:p>
            <a:pPr lvl="1"/>
            <a:r>
              <a:rPr lang="en-US"/>
              <a:t>Second level</a:t>
            </a:r>
          </a:p>
        </p:txBody>
      </p:sp>
      <p:sp>
        <p:nvSpPr>
          <p:cNvPr id="2051" name="Rectangle 3"/>
          <p:cNvSpPr>
            <a:spLocks noGrp="1" noRot="1" noChangeAspect="1" noChangeArrowheads="1" noTextEdit="1"/>
          </p:cNvSpPr>
          <p:nvPr>
            <p:ph type="sldImg" idx="2"/>
          </p:nvPr>
        </p:nvSpPr>
        <p:spPr bwMode="auto">
          <a:xfrm>
            <a:off x="-41275" y="214313"/>
            <a:ext cx="7043738" cy="3962400"/>
          </a:xfrm>
          <a:prstGeom prst="rect">
            <a:avLst/>
          </a:prstGeom>
          <a:noFill/>
          <a:ln w="12700">
            <a:solidFill>
              <a:schemeClr val="tx1"/>
            </a:solidFill>
            <a:miter lim="800000"/>
            <a:headEnd/>
            <a:tailEnd/>
          </a:ln>
          <a:effectLst/>
        </p:spPr>
      </p:sp>
      <p:sp>
        <p:nvSpPr>
          <p:cNvPr id="2052" name="Rectangle 4"/>
          <p:cNvSpPr>
            <a:spLocks noGrp="1" noChangeArrowheads="1"/>
          </p:cNvSpPr>
          <p:nvPr>
            <p:ph type="sldNum" sz="quarter" idx="5"/>
          </p:nvPr>
        </p:nvSpPr>
        <p:spPr bwMode="auto">
          <a:xfrm>
            <a:off x="6735035" y="9118097"/>
            <a:ext cx="229724" cy="139877"/>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r" defTabSz="962025">
              <a:spcBef>
                <a:spcPct val="0"/>
              </a:spcBef>
              <a:buClrTx/>
              <a:buFontTx/>
              <a:buNone/>
              <a:defRPr sz="800"/>
            </a:lvl1pPr>
          </a:lstStyle>
          <a:p>
            <a:fld id="{62DCC290-FBB5-460F-B5AA-0FCBA6852F29}" type="slidenum">
              <a:rPr lang="en-US"/>
              <a:pPr/>
              <a:t>‹#›</a:t>
            </a:fld>
            <a:endParaRPr lang="en-US"/>
          </a:p>
        </p:txBody>
      </p:sp>
    </p:spTree>
    <p:extLst>
      <p:ext uri="{BB962C8B-B14F-4D97-AF65-F5344CB8AC3E}">
        <p14:creationId xmlns:p14="http://schemas.microsoft.com/office/powerpoint/2010/main" val="524217111"/>
      </p:ext>
    </p:extLst>
  </p:cSld>
  <p:clrMap bg1="lt1" tx1="dk1" bg2="lt2" tx2="dk2" accent1="accent1" accent2="accent2" accent3="accent3" accent4="accent4" accent5="accent5" accent6="accent6" hlink="hlink" folHlink="folHlink"/>
  <p:notesStyle>
    <a:lvl1pPr marL="177800" indent="-177800" algn="l" rtl="0" eaLnBrk="0" fontAlgn="base" hangingPunct="0">
      <a:spcBef>
        <a:spcPct val="100000"/>
      </a:spcBef>
      <a:spcAft>
        <a:spcPct val="0"/>
      </a:spcAft>
      <a:buFont typeface="Webdings" pitchFamily="18" charset="2"/>
      <a:buChar char="4"/>
      <a:defRPr sz="1000" kern="1200">
        <a:solidFill>
          <a:schemeClr val="tx1"/>
        </a:solidFill>
        <a:latin typeface="Arial" charset="0"/>
        <a:ea typeface="+mn-ea"/>
        <a:cs typeface="+mn-cs"/>
      </a:defRPr>
    </a:lvl1pPr>
    <a:lvl2pPr marL="342900" indent="-163513" algn="l" rtl="0" eaLnBrk="0" fontAlgn="base" hangingPunct="0">
      <a:lnSpc>
        <a:spcPct val="85000"/>
      </a:lnSpc>
      <a:spcBef>
        <a:spcPct val="45000"/>
      </a:spcBef>
      <a:spcAft>
        <a:spcPct val="0"/>
      </a:spcAft>
      <a:buChar char="–"/>
      <a:defRPr sz="1000" kern="1200">
        <a:solidFill>
          <a:schemeClr val="tx1"/>
        </a:solidFill>
        <a:latin typeface="Arial" charset="0"/>
        <a:ea typeface="+mn-ea"/>
        <a:cs typeface="+mn-cs"/>
      </a:defRPr>
    </a:lvl2pPr>
    <a:lvl3pPr marL="520700" indent="-176213" algn="l" rtl="0" eaLnBrk="0" fontAlgn="base" hangingPunct="0">
      <a:lnSpc>
        <a:spcPct val="85000"/>
      </a:lnSpc>
      <a:spcBef>
        <a:spcPct val="45000"/>
      </a:spcBef>
      <a:spcAft>
        <a:spcPct val="0"/>
      </a:spcAft>
      <a:buFont typeface="Webdings" pitchFamily="18" charset="2"/>
      <a:defRPr sz="1000" kern="1200">
        <a:solidFill>
          <a:schemeClr val="tx1"/>
        </a:solidFill>
        <a:latin typeface="Arial" charset="0"/>
        <a:ea typeface="+mn-ea"/>
        <a:cs typeface="+mn-cs"/>
      </a:defRPr>
    </a:lvl3pPr>
    <a:lvl4pPr marL="685800" indent="-163513" algn="l" rtl="0" eaLnBrk="0" fontAlgn="base" hangingPunct="0">
      <a:lnSpc>
        <a:spcPct val="85000"/>
      </a:lnSpc>
      <a:spcBef>
        <a:spcPct val="45000"/>
      </a:spcBef>
      <a:spcAft>
        <a:spcPct val="0"/>
      </a:spcAft>
      <a:defRPr sz="10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Book Antiqu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2</a:t>
            </a:fld>
            <a:endParaRPr lang="en-US"/>
          </a:p>
        </p:txBody>
      </p:sp>
    </p:spTree>
    <p:extLst>
      <p:ext uri="{BB962C8B-B14F-4D97-AF65-F5344CB8AC3E}">
        <p14:creationId xmlns:p14="http://schemas.microsoft.com/office/powerpoint/2010/main" val="203563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3</a:t>
            </a:fld>
            <a:endParaRPr lang="en-US"/>
          </a:p>
        </p:txBody>
      </p:sp>
    </p:spTree>
    <p:extLst>
      <p:ext uri="{BB962C8B-B14F-4D97-AF65-F5344CB8AC3E}">
        <p14:creationId xmlns:p14="http://schemas.microsoft.com/office/powerpoint/2010/main" val="3304583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62DCC290-FBB5-460F-B5AA-0FCBA6852F29}" type="slidenum">
              <a:rPr lang="en-US" smtClean="0"/>
              <a:pPr/>
              <a:t>5</a:t>
            </a:fld>
            <a:endParaRPr lang="en-US"/>
          </a:p>
        </p:txBody>
      </p:sp>
    </p:spTree>
    <p:extLst>
      <p:ext uri="{BB962C8B-B14F-4D97-AF65-F5344CB8AC3E}">
        <p14:creationId xmlns:p14="http://schemas.microsoft.com/office/powerpoint/2010/main" val="1858805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62DCC290-FBB5-460F-B5AA-0FCBA6852F29}" type="slidenum">
              <a:rPr lang="en-US" smtClean="0"/>
              <a:pPr/>
              <a:t>7</a:t>
            </a:fld>
            <a:endParaRPr lang="en-US"/>
          </a:p>
        </p:txBody>
      </p:sp>
    </p:spTree>
    <p:extLst>
      <p:ext uri="{BB962C8B-B14F-4D97-AF65-F5344CB8AC3E}">
        <p14:creationId xmlns:p14="http://schemas.microsoft.com/office/powerpoint/2010/main" val="183189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62DCC290-FBB5-460F-B5AA-0FCBA6852F29}" type="slidenum">
              <a:rPr lang="en-US" smtClean="0"/>
              <a:pPr/>
              <a:t>8</a:t>
            </a:fld>
            <a:endParaRPr lang="en-US"/>
          </a:p>
        </p:txBody>
      </p:sp>
    </p:spTree>
    <p:extLst>
      <p:ext uri="{BB962C8B-B14F-4D97-AF65-F5344CB8AC3E}">
        <p14:creationId xmlns:p14="http://schemas.microsoft.com/office/powerpoint/2010/main" val="228161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a:p>
        </p:txBody>
      </p:sp>
      <p:sp>
        <p:nvSpPr>
          <p:cNvPr id="4" name="Slide Number Placeholder 3"/>
          <p:cNvSpPr>
            <a:spLocks noGrp="1"/>
          </p:cNvSpPr>
          <p:nvPr>
            <p:ph type="sldNum" sz="quarter" idx="5"/>
          </p:nvPr>
        </p:nvSpPr>
        <p:spPr/>
        <p:txBody>
          <a:bodyPr/>
          <a:lstStyle/>
          <a:p>
            <a:fld id="{62DCC290-FBB5-460F-B5AA-0FCBA6852F29}" type="slidenum">
              <a:rPr lang="en-US" smtClean="0"/>
              <a:pPr/>
              <a:t>9</a:t>
            </a:fld>
            <a:endParaRPr lang="en-US"/>
          </a:p>
        </p:txBody>
      </p:sp>
    </p:spTree>
    <p:extLst>
      <p:ext uri="{BB962C8B-B14F-4D97-AF65-F5344CB8AC3E}">
        <p14:creationId xmlns:p14="http://schemas.microsoft.com/office/powerpoint/2010/main" val="1451946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DCC290-FBB5-460F-B5AA-0FCBA6852F29}" type="slidenum">
              <a:rPr lang="en-US" smtClean="0"/>
              <a:pPr/>
              <a:t>10</a:t>
            </a:fld>
            <a:endParaRPr lang="en-US"/>
          </a:p>
        </p:txBody>
      </p:sp>
    </p:spTree>
    <p:extLst>
      <p:ext uri="{BB962C8B-B14F-4D97-AF65-F5344CB8AC3E}">
        <p14:creationId xmlns:p14="http://schemas.microsoft.com/office/powerpoint/2010/main" val="95627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88A89641-B1A5-F747-B3FA-C84F7FDA4E08}"/>
              </a:ext>
            </a:extLst>
          </p:cNvPr>
          <p:cNvSpPr>
            <a:spLocks noGrp="1"/>
          </p:cNvSpPr>
          <p:nvPr>
            <p:ph type="sldNum" sz="quarter" idx="4"/>
          </p:nvPr>
        </p:nvSpPr>
        <p:spPr>
          <a:xfrm>
            <a:off x="11737949" y="6655226"/>
            <a:ext cx="454051" cy="224287"/>
          </a:xfrm>
          <a:prstGeom prst="rect">
            <a:avLst/>
          </a:prstGeom>
          <a:ln>
            <a:noFill/>
          </a:ln>
        </p:spPr>
        <p:txBody>
          <a:bodyPr vert="horz" lIns="91440" tIns="45720" rIns="91440" bIns="45720" rtlCol="0" anchor="ctr"/>
          <a:lstStyle>
            <a:lvl1pPr algn="ctr">
              <a:defRPr lang="en-US" sz="1050" b="0" kern="1200" smtClean="0">
                <a:solidFill>
                  <a:schemeClr val="bg1"/>
                </a:solidFill>
                <a:latin typeface="Selawik" panose="020B0502040204020203" pitchFamily="34" charset="0"/>
                <a:ea typeface="+mn-ea"/>
                <a:cs typeface="+mn-cs"/>
              </a:defRPr>
            </a:lvl1pPr>
          </a:lstStyle>
          <a:p>
            <a:fld id="{8FFC5DED-313B-48C9-B605-CD69EFCD7811}" type="slidenum">
              <a:rPr lang="en-AE" smtClean="0"/>
              <a:pPr/>
              <a:t>‹#›</a:t>
            </a:fld>
            <a:endParaRPr lang="en-AE"/>
          </a:p>
        </p:txBody>
      </p:sp>
      <p:pic>
        <p:nvPicPr>
          <p:cNvPr id="2" name="Picture 1">
            <a:extLst>
              <a:ext uri="{FF2B5EF4-FFF2-40B4-BE49-F238E27FC236}">
                <a16:creationId xmlns:a16="http://schemas.microsoft.com/office/drawing/2014/main" id="{3E406548-498F-1663-B607-26D7159626D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514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1281AD5-2A1B-4BA1-BEAF-164DFA72BE94}"/>
              </a:ext>
            </a:extLst>
          </p:cNvPr>
          <p:cNvPicPr>
            <a:picLocks noChangeAspect="1"/>
          </p:cNvPicPr>
          <p:nvPr userDrawn="1"/>
        </p:nvPicPr>
        <p:blipFill>
          <a:blip r:embed="rId2" cstate="print">
            <a:alphaModFix amt="25000"/>
            <a:extLst>
              <a:ext uri="{28A0092B-C50C-407E-A947-70E740481C1C}">
                <a14:useLocalDpi xmlns:a14="http://schemas.microsoft.com/office/drawing/2010/main" val="0"/>
              </a:ext>
            </a:extLst>
          </a:blip>
          <a:stretch>
            <a:fillRect/>
          </a:stretch>
        </p:blipFill>
        <p:spPr>
          <a:xfrm>
            <a:off x="0" y="143838"/>
            <a:ext cx="12192000" cy="6858000"/>
          </a:xfrm>
          <a:prstGeom prst="rect">
            <a:avLst/>
          </a:prstGeom>
        </p:spPr>
      </p:pic>
      <p:pic>
        <p:nvPicPr>
          <p:cNvPr id="2" name="Picture 1">
            <a:extLst>
              <a:ext uri="{FF2B5EF4-FFF2-40B4-BE49-F238E27FC236}">
                <a16:creationId xmlns:a16="http://schemas.microsoft.com/office/drawing/2014/main" id="{AE084201-C093-5A69-6BC7-485FFF9A9517}"/>
              </a:ext>
            </a:extLst>
          </p:cNvPr>
          <p:cNvPicPr>
            <a:picLocks noChangeAspect="1"/>
          </p:cNvPicPr>
          <p:nvPr userDrawn="1"/>
        </p:nvPicPr>
        <p:blipFill>
          <a:blip r:embed="rId3"/>
          <a:stretch>
            <a:fillRect/>
          </a:stretch>
        </p:blipFill>
        <p:spPr>
          <a:xfrm>
            <a:off x="0" y="0"/>
            <a:ext cx="7046570" cy="6858000"/>
          </a:xfrm>
          <a:prstGeom prst="rect">
            <a:avLst/>
          </a:prstGeom>
        </p:spPr>
      </p:pic>
    </p:spTree>
    <p:extLst>
      <p:ext uri="{BB962C8B-B14F-4D97-AF65-F5344CB8AC3E}">
        <p14:creationId xmlns:p14="http://schemas.microsoft.com/office/powerpoint/2010/main" val="2576883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A2C0665A-1D5B-3A4E-85AA-DB2FCDE4BC53}"/>
              </a:ext>
            </a:extLst>
          </p:cNvPr>
          <p:cNvSpPr>
            <a:spLocks noGrp="1"/>
          </p:cNvSpPr>
          <p:nvPr>
            <p:ph type="sldNum" sz="quarter" idx="4"/>
          </p:nvPr>
        </p:nvSpPr>
        <p:spPr>
          <a:xfrm>
            <a:off x="11737949" y="6655226"/>
            <a:ext cx="454051" cy="224287"/>
          </a:xfrm>
          <a:prstGeom prst="rect">
            <a:avLst/>
          </a:prstGeom>
          <a:ln>
            <a:noFill/>
          </a:ln>
        </p:spPr>
        <p:txBody>
          <a:bodyPr vert="horz" lIns="91440" tIns="45720" rIns="91440" bIns="45720" rtlCol="0" anchor="ctr"/>
          <a:lstStyle>
            <a:lvl1pPr algn="ctr">
              <a:defRPr lang="en-US" sz="1050" b="0" kern="1200" smtClean="0">
                <a:solidFill>
                  <a:schemeClr val="tx1">
                    <a:lumMod val="75000"/>
                    <a:lumOff val="25000"/>
                  </a:schemeClr>
                </a:solidFill>
                <a:latin typeface="Selawik" panose="020B0502040204020203" pitchFamily="34" charset="0"/>
                <a:ea typeface="+mn-ea"/>
                <a:cs typeface="+mn-cs"/>
              </a:defRPr>
            </a:lvl1pPr>
          </a:lstStyle>
          <a:p>
            <a:fld id="{8FFC5DED-313B-48C9-B605-CD69EFCD7811}" type="slidenum">
              <a:rPr lang="en-US" smtClean="0"/>
              <a:pPr/>
              <a:t>‹#›</a:t>
            </a:fld>
            <a:endParaRPr lang="en-US"/>
          </a:p>
        </p:txBody>
      </p:sp>
      <p:cxnSp>
        <p:nvCxnSpPr>
          <p:cNvPr id="17" name="Straight Connector 16">
            <a:extLst>
              <a:ext uri="{FF2B5EF4-FFF2-40B4-BE49-F238E27FC236}">
                <a16:creationId xmlns:a16="http://schemas.microsoft.com/office/drawing/2014/main" id="{292E1BAD-BEC9-994B-A348-3F75775000E7}"/>
              </a:ext>
            </a:extLst>
          </p:cNvPr>
          <p:cNvCxnSpPr>
            <a:cxnSpLocks/>
          </p:cNvCxnSpPr>
          <p:nvPr userDrawn="1"/>
        </p:nvCxnSpPr>
        <p:spPr>
          <a:xfrm>
            <a:off x="418907" y="1165671"/>
            <a:ext cx="11354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5A6491B-4E83-147B-F9D3-85527512E3B0}"/>
              </a:ext>
            </a:extLst>
          </p:cNvPr>
          <p:cNvPicPr>
            <a:picLocks noChangeAspect="1"/>
          </p:cNvPicPr>
          <p:nvPr userDrawn="1"/>
        </p:nvPicPr>
        <p:blipFill>
          <a:blip r:embed="rId2"/>
          <a:stretch>
            <a:fillRect/>
          </a:stretch>
        </p:blipFill>
        <p:spPr>
          <a:xfrm>
            <a:off x="9871249" y="76357"/>
            <a:ext cx="2098638" cy="560950"/>
          </a:xfrm>
          <a:prstGeom prst="rect">
            <a:avLst/>
          </a:prstGeom>
        </p:spPr>
      </p:pic>
    </p:spTree>
    <p:extLst>
      <p:ext uri="{BB962C8B-B14F-4D97-AF65-F5344CB8AC3E}">
        <p14:creationId xmlns:p14="http://schemas.microsoft.com/office/powerpoint/2010/main" val="3038450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030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A2C0665A-1D5B-3A4E-85AA-DB2FCDE4BC53}"/>
              </a:ext>
            </a:extLst>
          </p:cNvPr>
          <p:cNvSpPr>
            <a:spLocks noGrp="1"/>
          </p:cNvSpPr>
          <p:nvPr>
            <p:ph type="sldNum" sz="quarter" idx="4"/>
          </p:nvPr>
        </p:nvSpPr>
        <p:spPr>
          <a:xfrm>
            <a:off x="11737949" y="6655226"/>
            <a:ext cx="454051" cy="224287"/>
          </a:xfrm>
          <a:prstGeom prst="rect">
            <a:avLst/>
          </a:prstGeom>
          <a:ln>
            <a:noFill/>
          </a:ln>
        </p:spPr>
        <p:txBody>
          <a:bodyPr vert="horz" lIns="91440" tIns="45720" rIns="91440" bIns="45720" rtlCol="0" anchor="ctr"/>
          <a:lstStyle>
            <a:lvl1pPr algn="ctr">
              <a:defRPr lang="en-US" sz="1050" b="0" kern="1200" smtClean="0">
                <a:solidFill>
                  <a:schemeClr val="tx1">
                    <a:lumMod val="75000"/>
                    <a:lumOff val="25000"/>
                  </a:schemeClr>
                </a:solidFill>
                <a:latin typeface="Selawik" panose="020B0502040204020203" pitchFamily="34" charset="0"/>
                <a:ea typeface="+mn-ea"/>
                <a:cs typeface="+mn-cs"/>
              </a:defRPr>
            </a:lvl1pPr>
          </a:lstStyle>
          <a:p>
            <a:fld id="{8FFC5DED-313B-48C9-B605-CD69EFCD7811}" type="slidenum">
              <a:rPr lang="en-US" smtClean="0"/>
              <a:pPr/>
              <a:t>‹#›</a:t>
            </a:fld>
            <a:endParaRPr lang="en-US"/>
          </a:p>
        </p:txBody>
      </p:sp>
      <p:cxnSp>
        <p:nvCxnSpPr>
          <p:cNvPr id="17" name="Straight Connector 16">
            <a:extLst>
              <a:ext uri="{FF2B5EF4-FFF2-40B4-BE49-F238E27FC236}">
                <a16:creationId xmlns:a16="http://schemas.microsoft.com/office/drawing/2014/main" id="{292E1BAD-BEC9-994B-A348-3F75775000E7}"/>
              </a:ext>
            </a:extLst>
          </p:cNvPr>
          <p:cNvCxnSpPr>
            <a:cxnSpLocks/>
          </p:cNvCxnSpPr>
          <p:nvPr userDrawn="1"/>
        </p:nvCxnSpPr>
        <p:spPr>
          <a:xfrm>
            <a:off x="418907" y="1442758"/>
            <a:ext cx="1135418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1">
            <a:extLst>
              <a:ext uri="{FF2B5EF4-FFF2-40B4-BE49-F238E27FC236}">
                <a16:creationId xmlns:a16="http://schemas.microsoft.com/office/drawing/2014/main" id="{4424D570-2B9B-0049-99CB-C2C00AB347A6}"/>
              </a:ext>
            </a:extLst>
          </p:cNvPr>
          <p:cNvSpPr/>
          <p:nvPr userDrawn="1"/>
        </p:nvSpPr>
        <p:spPr bwMode="auto">
          <a:xfrm>
            <a:off x="418907" y="3996058"/>
            <a:ext cx="11319041" cy="2466375"/>
          </a:xfrm>
          <a:prstGeom prst="roundRect">
            <a:avLst/>
          </a:prstGeom>
          <a:noFill/>
          <a:ln w="12700">
            <a:solidFill>
              <a:srgbClr val="8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37136" tIns="37136" rIns="37136" bIns="37136" numCol="1" rtlCol="0" anchor="ctr" anchorCtr="0" compatLnSpc="1">
            <a:prstTxWarp prst="textNoShape">
              <a:avLst/>
            </a:prstTxWarp>
          </a:bodyPr>
          <a:lstStyle/>
          <a:p>
            <a:pPr marL="171450" indent="-171450" algn="l" defTabSz="742676">
              <a:spcBef>
                <a:spcPts val="600"/>
              </a:spcBef>
              <a:buFont typeface="Arial" panose="020B0604020202020204" pitchFamily="34" charset="0"/>
              <a:buChar char="•"/>
            </a:pPr>
            <a:endParaRPr lang="en-US" sz="1200">
              <a:solidFill>
                <a:schemeClr val="tx1"/>
              </a:solidFill>
              <a:latin typeface="Selawik Light" panose="020B0502040204020203" pitchFamily="34" charset="0"/>
            </a:endParaRPr>
          </a:p>
        </p:txBody>
      </p:sp>
      <p:sp>
        <p:nvSpPr>
          <p:cNvPr id="19" name="Rounded Rectangle 4">
            <a:extLst>
              <a:ext uri="{FF2B5EF4-FFF2-40B4-BE49-F238E27FC236}">
                <a16:creationId xmlns:a16="http://schemas.microsoft.com/office/drawing/2014/main" id="{4D6F52B5-B6DF-FA4C-9EB0-9CA677E6C045}"/>
              </a:ext>
            </a:extLst>
          </p:cNvPr>
          <p:cNvSpPr/>
          <p:nvPr userDrawn="1"/>
        </p:nvSpPr>
        <p:spPr bwMode="auto">
          <a:xfrm>
            <a:off x="418908" y="1884172"/>
            <a:ext cx="5008706" cy="1764187"/>
          </a:xfrm>
          <a:prstGeom prst="roundRect">
            <a:avLst/>
          </a:prstGeom>
          <a:noFill/>
          <a:ln w="12700">
            <a:solidFill>
              <a:srgbClr val="00808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37136" tIns="37136" rIns="37136" bIns="37136" numCol="1" rtlCol="0" anchor="ctr" anchorCtr="0" compatLnSpc="1">
            <a:prstTxWarp prst="textNoShape">
              <a:avLst/>
            </a:prstTxWarp>
          </a:bodyPr>
          <a:lstStyle/>
          <a:p>
            <a:pPr marL="171450" indent="-171450" algn="l" defTabSz="742676">
              <a:buFont typeface="Arial" panose="020B0604020202020204" pitchFamily="34" charset="0"/>
              <a:buChar char="•"/>
            </a:pPr>
            <a:endParaRPr lang="en-US" sz="1050">
              <a:solidFill>
                <a:schemeClr val="tx1"/>
              </a:solidFill>
              <a:latin typeface="Selawik Light" panose="020B0502040204020203" pitchFamily="34" charset="0"/>
            </a:endParaRPr>
          </a:p>
        </p:txBody>
      </p:sp>
      <p:sp>
        <p:nvSpPr>
          <p:cNvPr id="20" name="TextBox 19">
            <a:extLst>
              <a:ext uri="{FF2B5EF4-FFF2-40B4-BE49-F238E27FC236}">
                <a16:creationId xmlns:a16="http://schemas.microsoft.com/office/drawing/2014/main" id="{D19DBF77-D6CF-4C4C-9CF6-1067D73AA526}"/>
              </a:ext>
            </a:extLst>
          </p:cNvPr>
          <p:cNvSpPr txBox="1"/>
          <p:nvPr userDrawn="1"/>
        </p:nvSpPr>
        <p:spPr>
          <a:xfrm>
            <a:off x="2059955" y="1734836"/>
            <a:ext cx="1726613" cy="306467"/>
          </a:xfrm>
          <a:prstGeom prst="roundRect">
            <a:avLst/>
          </a:prstGeom>
          <a:solidFill>
            <a:srgbClr val="008080"/>
          </a:solidFill>
          <a:ln>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1200" b="1">
                <a:solidFill>
                  <a:schemeClr val="bg1"/>
                </a:solidFill>
                <a:latin typeface="Times New Roman" panose="02020603050405020304" pitchFamily="18" charset="0"/>
                <a:cs typeface="Times New Roman" panose="02020603050405020304" pitchFamily="18" charset="0"/>
              </a:rPr>
              <a:t>Current State</a:t>
            </a:r>
          </a:p>
        </p:txBody>
      </p:sp>
      <p:sp>
        <p:nvSpPr>
          <p:cNvPr id="21" name="Rounded Rectangle 33">
            <a:extLst>
              <a:ext uri="{FF2B5EF4-FFF2-40B4-BE49-F238E27FC236}">
                <a16:creationId xmlns:a16="http://schemas.microsoft.com/office/drawing/2014/main" id="{D5FEF0DC-5FA8-DC47-98A1-570181E2A6BC}"/>
              </a:ext>
            </a:extLst>
          </p:cNvPr>
          <p:cNvSpPr/>
          <p:nvPr userDrawn="1"/>
        </p:nvSpPr>
        <p:spPr bwMode="auto">
          <a:xfrm>
            <a:off x="6768351" y="1884172"/>
            <a:ext cx="4969598" cy="1764179"/>
          </a:xfrm>
          <a:prstGeom prst="roundRect">
            <a:avLst/>
          </a:prstGeom>
          <a:noFill/>
          <a:ln w="12700">
            <a:solidFill>
              <a:srgbClr val="008080"/>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37136" tIns="37136" rIns="37136" bIns="37136" numCol="1" rtlCol="0" anchor="ctr" anchorCtr="0" compatLnSpc="1">
            <a:prstTxWarp prst="textNoShape">
              <a:avLst/>
            </a:prstTxWarp>
          </a:bodyPr>
          <a:lstStyle/>
          <a:p>
            <a:pPr marL="171450" indent="-171450" algn="l" defTabSz="742676">
              <a:buFont typeface="Arial" panose="020B0604020202020204" pitchFamily="34" charset="0"/>
              <a:buChar char="•"/>
            </a:pPr>
            <a:endParaRPr lang="en-US" sz="1050">
              <a:solidFill>
                <a:schemeClr val="tx1"/>
              </a:solidFill>
              <a:latin typeface="Selawik Light" panose="020B0502040204020203" pitchFamily="34" charset="0"/>
            </a:endParaRPr>
          </a:p>
        </p:txBody>
      </p:sp>
      <p:sp>
        <p:nvSpPr>
          <p:cNvPr id="22" name="TextBox 21">
            <a:extLst>
              <a:ext uri="{FF2B5EF4-FFF2-40B4-BE49-F238E27FC236}">
                <a16:creationId xmlns:a16="http://schemas.microsoft.com/office/drawing/2014/main" id="{734456EC-8B65-544D-8595-7D6C1C348531}"/>
              </a:ext>
            </a:extLst>
          </p:cNvPr>
          <p:cNvSpPr txBox="1"/>
          <p:nvPr userDrawn="1"/>
        </p:nvSpPr>
        <p:spPr>
          <a:xfrm>
            <a:off x="8389844" y="1734836"/>
            <a:ext cx="1726613" cy="306467"/>
          </a:xfrm>
          <a:prstGeom prst="roundRect">
            <a:avLst/>
          </a:prstGeom>
          <a:solidFill>
            <a:srgbClr val="008080"/>
          </a:solidFill>
          <a:ln>
            <a:noFill/>
          </a:ln>
        </p:spPr>
        <p:txBody>
          <a:bodyPr wrap="square" rtlCol="0" anchor="ctr">
            <a:spAutoFit/>
          </a:bodyPr>
          <a:lstStyle/>
          <a:p>
            <a:pPr algn="ctr"/>
            <a:r>
              <a:rPr lang="en-US" sz="1200" b="1">
                <a:solidFill>
                  <a:schemeClr val="bg1"/>
                </a:solidFill>
                <a:latin typeface="Times New Roman" panose="02020603050405020304" pitchFamily="18" charset="0"/>
                <a:cs typeface="Times New Roman" panose="02020603050405020304" pitchFamily="18" charset="0"/>
              </a:rPr>
              <a:t>Desired Future State</a:t>
            </a:r>
          </a:p>
        </p:txBody>
      </p:sp>
      <p:pic>
        <p:nvPicPr>
          <p:cNvPr id="26" name="Picture 25">
            <a:extLst>
              <a:ext uri="{FF2B5EF4-FFF2-40B4-BE49-F238E27FC236}">
                <a16:creationId xmlns:a16="http://schemas.microsoft.com/office/drawing/2014/main" id="{4AA033D4-667C-764E-B6FA-12531DB0F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03884" y="2341484"/>
            <a:ext cx="597623" cy="597623"/>
          </a:xfrm>
          <a:prstGeom prst="rect">
            <a:avLst/>
          </a:prstGeom>
        </p:spPr>
      </p:pic>
      <p:sp>
        <p:nvSpPr>
          <p:cNvPr id="28" name="Isosceles Triangle 12">
            <a:extLst>
              <a:ext uri="{FF2B5EF4-FFF2-40B4-BE49-F238E27FC236}">
                <a16:creationId xmlns:a16="http://schemas.microsoft.com/office/drawing/2014/main" id="{42800036-BEFE-094E-9858-1F79DE5FC0E3}"/>
              </a:ext>
            </a:extLst>
          </p:cNvPr>
          <p:cNvSpPr/>
          <p:nvPr userDrawn="1"/>
        </p:nvSpPr>
        <p:spPr>
          <a:xfrm rot="5400000">
            <a:off x="5300633" y="2656489"/>
            <a:ext cx="633005" cy="138923"/>
          </a:xfrm>
          <a:prstGeom prst="triangle">
            <a:avLst/>
          </a:prstGeom>
          <a:solidFill>
            <a:srgbClr val="E2E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3">
            <a:extLst>
              <a:ext uri="{FF2B5EF4-FFF2-40B4-BE49-F238E27FC236}">
                <a16:creationId xmlns:a16="http://schemas.microsoft.com/office/drawing/2014/main" id="{23B90C8D-213F-0E4E-BF16-42D7785C601C}"/>
              </a:ext>
            </a:extLst>
          </p:cNvPr>
          <p:cNvSpPr/>
          <p:nvPr userDrawn="1"/>
        </p:nvSpPr>
        <p:spPr>
          <a:xfrm rot="5400000">
            <a:off x="6296074" y="2656488"/>
            <a:ext cx="633005" cy="138923"/>
          </a:xfrm>
          <a:prstGeom prst="triangle">
            <a:avLst/>
          </a:prstGeom>
          <a:solidFill>
            <a:srgbClr val="E2E1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6F7231C-2D92-8455-3EDD-5B4926420EA9}"/>
              </a:ext>
            </a:extLst>
          </p:cNvPr>
          <p:cNvPicPr>
            <a:picLocks noChangeAspect="1"/>
          </p:cNvPicPr>
          <p:nvPr userDrawn="1"/>
        </p:nvPicPr>
        <p:blipFill>
          <a:blip r:embed="rId3"/>
          <a:stretch>
            <a:fillRect/>
          </a:stretch>
        </p:blipFill>
        <p:spPr>
          <a:xfrm>
            <a:off x="9871249" y="76357"/>
            <a:ext cx="2098638" cy="560950"/>
          </a:xfrm>
          <a:prstGeom prst="rect">
            <a:avLst/>
          </a:prstGeom>
        </p:spPr>
      </p:pic>
    </p:spTree>
    <p:extLst>
      <p:ext uri="{BB962C8B-B14F-4D97-AF65-F5344CB8AC3E}">
        <p14:creationId xmlns:p14="http://schemas.microsoft.com/office/powerpoint/2010/main" val="375393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andard - Blank">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CF4C695-890F-4621-9321-C44E669C6296}"/>
              </a:ext>
            </a:extLst>
          </p:cNvPr>
          <p:cNvSpPr/>
          <p:nvPr userDrawn="1"/>
        </p:nvSpPr>
        <p:spPr>
          <a:xfrm>
            <a:off x="0" y="6490953"/>
            <a:ext cx="12192000" cy="36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9A61553D-ABD1-44E4-9A8D-ED23DAB57036}"/>
              </a:ext>
            </a:extLst>
          </p:cNvPr>
          <p:cNvSpPr>
            <a:spLocks noGrp="1"/>
          </p:cNvSpPr>
          <p:nvPr>
            <p:ph type="sldNum" sz="quarter" idx="4"/>
          </p:nvPr>
        </p:nvSpPr>
        <p:spPr>
          <a:xfrm>
            <a:off x="11376836" y="6490953"/>
            <a:ext cx="478465" cy="365125"/>
          </a:xfrm>
          <a:prstGeom prst="rect">
            <a:avLst/>
          </a:prstGeom>
          <a:solidFill>
            <a:schemeClr val="bg1">
              <a:lumMod val="75000"/>
            </a:schemeClr>
          </a:solidFill>
        </p:spPr>
        <p:txBody>
          <a:bodyPr vert="horz" lIns="91440" tIns="45720" rIns="91440" bIns="45720" rtlCol="0" anchor="ctr"/>
          <a:lstStyle>
            <a:lvl1pPr algn="ctr">
              <a:defRPr sz="1200" i="1">
                <a:solidFill>
                  <a:schemeClr val="tx1"/>
                </a:solidFill>
              </a:defRPr>
            </a:lvl1pPr>
          </a:lstStyle>
          <a:p>
            <a:fld id="{76E8AD16-5BA4-44CE-8C6A-79351B0ABCF6}" type="slidenum">
              <a:rPr lang="en-US" smtClean="0"/>
              <a:pPr/>
              <a:t>‹#›</a:t>
            </a:fld>
            <a:endParaRPr lang="en-US"/>
          </a:p>
        </p:txBody>
      </p:sp>
      <p:sp>
        <p:nvSpPr>
          <p:cNvPr id="19" name="Slide Number Placeholder 5">
            <a:extLst>
              <a:ext uri="{FF2B5EF4-FFF2-40B4-BE49-F238E27FC236}">
                <a16:creationId xmlns:a16="http://schemas.microsoft.com/office/drawing/2014/main" id="{56B9A4C3-0346-4EC4-B300-DB6D643BB9CC}"/>
              </a:ext>
            </a:extLst>
          </p:cNvPr>
          <p:cNvSpPr txBox="1">
            <a:spLocks/>
          </p:cNvSpPr>
          <p:nvPr userDrawn="1"/>
        </p:nvSpPr>
        <p:spPr>
          <a:xfrm>
            <a:off x="330199" y="649095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i="1" kern="1200">
                <a:solidFill>
                  <a:schemeClr val="tx1">
                    <a:tint val="75000"/>
                  </a:schemeClr>
                </a:solidFill>
                <a:latin typeface="+mn-lt"/>
                <a:ea typeface="+mn-ea"/>
                <a:cs typeface="+mn-cs"/>
              </a:rPr>
              <a:t>Mu Sigma Confidential</a:t>
            </a:r>
          </a:p>
        </p:txBody>
      </p:sp>
      <p:sp>
        <p:nvSpPr>
          <p:cNvPr id="29" name="Text Placeholder 20">
            <a:extLst>
              <a:ext uri="{FF2B5EF4-FFF2-40B4-BE49-F238E27FC236}">
                <a16:creationId xmlns:a16="http://schemas.microsoft.com/office/drawing/2014/main" id="{1F4D58D4-F2DC-4B6E-BA6D-109501CAAB46}"/>
              </a:ext>
            </a:extLst>
          </p:cNvPr>
          <p:cNvSpPr>
            <a:spLocks noGrp="1"/>
          </p:cNvSpPr>
          <p:nvPr>
            <p:ph type="body" sz="quarter" idx="11" hasCustomPrompt="1"/>
          </p:nvPr>
        </p:nvSpPr>
        <p:spPr>
          <a:xfrm>
            <a:off x="308351" y="0"/>
            <a:ext cx="2765048" cy="253207"/>
          </a:xfrm>
          <a:prstGeom prst="rect">
            <a:avLst/>
          </a:prstGeom>
          <a:solidFill>
            <a:schemeClr val="bg1">
              <a:lumMod val="95000"/>
            </a:schemeClr>
          </a:solidFill>
        </p:spPr>
        <p:txBody>
          <a:bodyPr anchor="ctr"/>
          <a:lstStyle>
            <a:lvl1pPr marL="0" indent="0">
              <a:buNone/>
              <a:defRPr lang="en-US" sz="1200" i="1" kern="1200" dirty="0">
                <a:solidFill>
                  <a:schemeClr val="tx1">
                    <a:tint val="75000"/>
                  </a:schemeClr>
                </a:solidFill>
                <a:latin typeface="+mn-lt"/>
                <a:ea typeface="+mn-ea"/>
                <a:cs typeface="+mn-cs"/>
              </a:defRPr>
            </a:lvl1pPr>
          </a:lstStyle>
          <a:p>
            <a:pPr lvl="0"/>
            <a:r>
              <a:rPr lang="en-US"/>
              <a:t>Edit Slide Section</a:t>
            </a:r>
          </a:p>
        </p:txBody>
      </p:sp>
      <p:sp>
        <p:nvSpPr>
          <p:cNvPr id="32" name="Text Placeholder 31">
            <a:extLst>
              <a:ext uri="{FF2B5EF4-FFF2-40B4-BE49-F238E27FC236}">
                <a16:creationId xmlns:a16="http://schemas.microsoft.com/office/drawing/2014/main" id="{341FEA7F-F35B-4083-9612-9DFD8A9E8A3C}"/>
              </a:ext>
            </a:extLst>
          </p:cNvPr>
          <p:cNvSpPr>
            <a:spLocks noGrp="1"/>
          </p:cNvSpPr>
          <p:nvPr>
            <p:ph type="body" sz="quarter" idx="12" hasCustomPrompt="1"/>
          </p:nvPr>
        </p:nvSpPr>
        <p:spPr>
          <a:xfrm>
            <a:off x="330199" y="417066"/>
            <a:ext cx="10812721" cy="89073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i="0" kern="1200" dirty="0">
                <a:solidFill>
                  <a:srgbClr val="A5A5A5">
                    <a:lumMod val="50000"/>
                  </a:srgbClr>
                </a:solidFill>
                <a:effectLst/>
                <a:latin typeface="+mn-lt"/>
                <a:ea typeface="+mn-ea"/>
                <a:cs typeface="+mn-cs"/>
              </a:defRPr>
            </a:lvl1pPr>
            <a:lvl3pPr>
              <a:defRPr/>
            </a:lvl3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0" i="0">
                <a:solidFill>
                  <a:srgbClr val="000000"/>
                </a:solidFill>
                <a:effectLst/>
                <a:latin typeface="Open Sans"/>
              </a:rPr>
              <a:t>&lt;It is a long established fact that a reader will be distracted by the readable content of a page when looking at its layout&gt;</a:t>
            </a:r>
            <a:endParaRPr lang="en-US"/>
          </a:p>
        </p:txBody>
      </p:sp>
      <p:cxnSp>
        <p:nvCxnSpPr>
          <p:cNvPr id="34" name="Straight Connector 33">
            <a:extLst>
              <a:ext uri="{FF2B5EF4-FFF2-40B4-BE49-F238E27FC236}">
                <a16:creationId xmlns:a16="http://schemas.microsoft.com/office/drawing/2014/main" id="{18B55F4B-7B4E-404F-A67F-8CF0DAB035BA}"/>
              </a:ext>
            </a:extLst>
          </p:cNvPr>
          <p:cNvCxnSpPr>
            <a:cxnSpLocks/>
          </p:cNvCxnSpPr>
          <p:nvPr userDrawn="1"/>
        </p:nvCxnSpPr>
        <p:spPr>
          <a:xfrm>
            <a:off x="330199" y="1275902"/>
            <a:ext cx="11525103" cy="0"/>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8" name="Picture 2" descr="Image result for mu sigma png">
            <a:extLst>
              <a:ext uri="{FF2B5EF4-FFF2-40B4-BE49-F238E27FC236}">
                <a16:creationId xmlns:a16="http://schemas.microsoft.com/office/drawing/2014/main" id="{58E052A4-B4DC-47B7-83DD-F5993D59E7D2}"/>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1253953" y="230039"/>
            <a:ext cx="740213" cy="74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8323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0BA5D0-C5F4-4929-A04F-8DBD60F58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D2C179-5BB9-48B7-A5A0-5589F6528A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E218A-F424-46F0-9C4F-F878C92F2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9588CBF-4013-495D-B75C-1C3AD526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9560CA-1E31-45C5-9174-8F086F30C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F3FA2C-298A-4438-9084-216699151D53}" type="slidenum">
              <a:rPr lang="en-US" smtClean="0"/>
              <a:t>‹#›</a:t>
            </a:fld>
            <a:endParaRPr lang="en-US"/>
          </a:p>
        </p:txBody>
      </p:sp>
    </p:spTree>
    <p:extLst>
      <p:ext uri="{BB962C8B-B14F-4D97-AF65-F5344CB8AC3E}">
        <p14:creationId xmlns:p14="http://schemas.microsoft.com/office/powerpoint/2010/main" val="907798009"/>
      </p:ext>
    </p:extLst>
  </p:cSld>
  <p:clrMap bg1="lt1" tx1="dk1" bg2="lt2" tx2="dk2" accent1="accent1" accent2="accent2" accent3="accent3" accent4="accent4" accent5="accent5" accent6="accent6" hlink="hlink" folHlink="folHlink"/>
  <p:sldLayoutIdLst>
    <p:sldLayoutId id="2147483886" r:id="rId1"/>
    <p:sldLayoutId id="2147483882" r:id="rId2"/>
    <p:sldLayoutId id="2147483880" r:id="rId3"/>
    <p:sldLayoutId id="2147483887" r:id="rId4"/>
    <p:sldLayoutId id="2147483883" r:id="rId5"/>
    <p:sldLayoutId id="2147483888"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0.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png"/><Relationship Id="rId7" Type="http://schemas.openxmlformats.org/officeDocument/2006/relationships/slide" Target="slide18.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17.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D644A06-CD3D-425C-92C0-AC5616495BA7}"/>
              </a:ext>
            </a:extLst>
          </p:cNvPr>
          <p:cNvSpPr txBox="1"/>
          <p:nvPr/>
        </p:nvSpPr>
        <p:spPr>
          <a:xfrm>
            <a:off x="420414" y="2659558"/>
            <a:ext cx="4145810" cy="1538883"/>
          </a:xfrm>
          <a:prstGeom prst="rect">
            <a:avLst/>
          </a:prstGeom>
          <a:noFill/>
        </p:spPr>
        <p:txBody>
          <a:bodyPr wrap="square" rtlCol="0" anchor="t">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Times New Roman" panose="02020603050405020304" pitchFamily="18" charset="0"/>
              </a:rPr>
              <a:t>Analyzing Unstructured Data</a:t>
            </a:r>
          </a:p>
          <a:p>
            <a:pPr marL="0" marR="0" lvl="0" indent="0" algn="l" defTabSz="13716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Times New Roman" panose="02020603050405020304" pitchFamily="18" charset="0"/>
            </a:endParaRPr>
          </a:p>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Times New Roman" panose="02020603050405020304" pitchFamily="18" charset="0"/>
              </a:rPr>
              <a:t>Group 1</a:t>
            </a:r>
            <a:endParaRPr kumimoji="0" lang="en-US" sz="2000" b="1" i="0" u="none" strike="noStrike" kern="1200" cap="none" spc="0" normalizeH="0" baseline="0" noProof="0" dirty="0">
              <a:ln>
                <a:noFill/>
              </a:ln>
              <a:solidFill>
                <a:schemeClr val="bg1"/>
              </a:solidFill>
              <a:effectLst/>
              <a:uLnTx/>
              <a:uFillTx/>
              <a:latin typeface="Times New Roman" panose="02020603050405020304" pitchFamily="18" charset="0"/>
            </a:endParaRPr>
          </a:p>
          <a:p>
            <a:pPr marL="0" marR="0" lvl="0" indent="0" algn="l" defTabSz="1371600" rtl="0" eaLnBrk="1" fontAlgn="auto" latinLnBrk="0" hangingPunct="1">
              <a:lnSpc>
                <a:spcPct val="100000"/>
              </a:lnSpc>
              <a:spcBef>
                <a:spcPts val="0"/>
              </a:spcBef>
              <a:spcAft>
                <a:spcPts val="0"/>
              </a:spcAft>
              <a:buClrTx/>
              <a:buSzTx/>
              <a:buFontTx/>
              <a:buNone/>
              <a:tabLst/>
              <a:defRPr/>
            </a:pPr>
            <a:endParaRPr lang="en-US" sz="1400" dirty="0">
              <a:solidFill>
                <a:schemeClr val="bg1"/>
              </a:solidFill>
              <a:latin typeface="Times New Roman" panose="02020603050405020304" pitchFamily="18" charset="0"/>
            </a:endParaRPr>
          </a:p>
          <a:p>
            <a:pPr marL="0" marR="0" lvl="0" indent="0" algn="l" defTabSz="13716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Times New Roman" panose="02020603050405020304" pitchFamily="18" charset="0"/>
              </a:rPr>
              <a:t>Client Name: Craigslist</a:t>
            </a:r>
            <a:endParaRPr kumimoji="0" lang="en-US" sz="1400" b="1" i="0" u="none" strike="noStrike" kern="1200" cap="none" spc="0" normalizeH="0" baseline="0" noProof="0" dirty="0">
              <a:ln>
                <a:noFill/>
              </a:ln>
              <a:solidFill>
                <a:schemeClr val="bg1"/>
              </a:solidFill>
              <a:effectLst/>
              <a:uLnTx/>
              <a:uFillTx/>
              <a:latin typeface="Times New Roman" panose="02020603050405020304" pitchFamily="18" charset="0"/>
            </a:endParaRPr>
          </a:p>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Times New Roman" panose="02020603050405020304" pitchFamily="18" charset="0"/>
              </a:rPr>
              <a:t>06 – Dec – 2023</a:t>
            </a:r>
            <a:endParaRPr kumimoji="0" lang="en-US" sz="100" b="1" i="0" u="none" strike="noStrike" kern="1200" cap="none" spc="0" normalizeH="0" baseline="0" noProof="0" dirty="0">
              <a:ln>
                <a:noFill/>
              </a:ln>
              <a:solidFill>
                <a:schemeClr val="bg1"/>
              </a:solidFill>
              <a:effectLst/>
              <a:uLnTx/>
              <a:uFillTx/>
              <a:latin typeface="Times New Roman" panose="02020603050405020304" pitchFamily="18" charset="0"/>
            </a:endParaRPr>
          </a:p>
        </p:txBody>
      </p:sp>
      <p:cxnSp>
        <p:nvCxnSpPr>
          <p:cNvPr id="9" name="Straight Connector 8">
            <a:extLst>
              <a:ext uri="{FF2B5EF4-FFF2-40B4-BE49-F238E27FC236}">
                <a16:creationId xmlns:a16="http://schemas.microsoft.com/office/drawing/2014/main" id="{DE01BBA7-A5BD-402B-9E43-CC4C0E24B794}"/>
              </a:ext>
            </a:extLst>
          </p:cNvPr>
          <p:cNvCxnSpPr>
            <a:cxnSpLocks/>
          </p:cNvCxnSpPr>
          <p:nvPr/>
        </p:nvCxnSpPr>
        <p:spPr>
          <a:xfrm flipH="1">
            <a:off x="73572" y="3601265"/>
            <a:ext cx="401896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418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C0F87D-DBCF-6A44-A56A-0BDA09E14E7F}"/>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9</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2B24CE6-F82D-1746-BFEA-0D4D3C43D718}"/>
              </a:ext>
            </a:extLst>
          </p:cNvPr>
          <p:cNvSpPr txBox="1"/>
          <p:nvPr/>
        </p:nvSpPr>
        <p:spPr>
          <a:xfrm>
            <a:off x="246889" y="275002"/>
            <a:ext cx="9922348" cy="637097"/>
          </a:xfrm>
          <a:prstGeom prst="rect">
            <a:avLst/>
          </a:prstGeom>
          <a:noFill/>
        </p:spPr>
        <p:txBody>
          <a:bodyPr wrap="square" rtlCol="0" anchor="ctr">
            <a:spAutoFit/>
          </a:bodyPr>
          <a:lstStyle/>
          <a:p>
            <a:pPr lvl="0" algn="l">
              <a:defRPr/>
            </a:pPr>
            <a:r>
              <a:rPr lang="en-US" sz="2000" b="1">
                <a:latin typeface="Times New Roman" panose="02020603050405020304" pitchFamily="18" charset="0"/>
              </a:rPr>
              <a:t>Final (Image + Text Classification)</a:t>
            </a:r>
            <a:endParaRPr lang="en-US">
              <a:latin typeface="Times New Roman" panose="02020603050405020304" pitchFamily="18" charset="0"/>
            </a:endParaRPr>
          </a:p>
          <a:p>
            <a:pPr lvl="0" algn="l">
              <a:defRPr/>
            </a:pPr>
            <a:r>
              <a:rPr lang="en-US" sz="1400">
                <a:latin typeface="Times New Roman" panose="02020603050405020304" pitchFamily="18" charset="0"/>
              </a:rPr>
              <a:t>The 3-step process would be the base of the framework - ingesting data, analyzing reports and recommend suitable actions</a:t>
            </a:r>
          </a:p>
        </p:txBody>
      </p:sp>
      <p:sp>
        <p:nvSpPr>
          <p:cNvPr id="9" name="Rectangle: Single Corner Rounded 20">
            <a:extLst>
              <a:ext uri="{FF2B5EF4-FFF2-40B4-BE49-F238E27FC236}">
                <a16:creationId xmlns:a16="http://schemas.microsoft.com/office/drawing/2014/main" id="{C98183F0-DCCC-D24A-9965-F12EDE2540F9}"/>
              </a:ext>
            </a:extLst>
          </p:cNvPr>
          <p:cNvSpPr/>
          <p:nvPr/>
        </p:nvSpPr>
        <p:spPr>
          <a:xfrm>
            <a:off x="445120"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2D86563-A6E1-2844-BD1C-A3CC864D99A3}"/>
              </a:ext>
            </a:extLst>
          </p:cNvPr>
          <p:cNvSpPr txBox="1"/>
          <p:nvPr/>
        </p:nvSpPr>
        <p:spPr>
          <a:xfrm>
            <a:off x="577245" y="1418118"/>
            <a:ext cx="2054448" cy="430887"/>
          </a:xfrm>
          <a:prstGeom prst="rect">
            <a:avLst/>
          </a:prstGeom>
          <a:solidFill>
            <a:schemeClr val="bg1"/>
          </a:solidFill>
        </p:spPr>
        <p:txBody>
          <a:bodyPr wrap="square" rtlCol="0">
            <a:spAutoFit/>
          </a:bodyPr>
          <a:lstStyle/>
          <a:p>
            <a:r>
              <a:rPr lang="en-AE" b="1">
                <a:solidFill>
                  <a:srgbClr val="006666"/>
                </a:solidFill>
                <a:latin typeface="Times New Roman" panose="02020603050405020304" pitchFamily="18" charset="0"/>
              </a:rPr>
              <a:t>IMAGE CLASSIFICATION ENGINE</a:t>
            </a:r>
          </a:p>
        </p:txBody>
      </p:sp>
      <p:sp>
        <p:nvSpPr>
          <p:cNvPr id="12" name="TextBox 11">
            <a:extLst>
              <a:ext uri="{FF2B5EF4-FFF2-40B4-BE49-F238E27FC236}">
                <a16:creationId xmlns:a16="http://schemas.microsoft.com/office/drawing/2014/main" id="{90E0B3E1-857B-B04C-852F-147D92C338DA}"/>
              </a:ext>
            </a:extLst>
          </p:cNvPr>
          <p:cNvSpPr txBox="1"/>
          <p:nvPr/>
        </p:nvSpPr>
        <p:spPr>
          <a:xfrm>
            <a:off x="589759" y="2518848"/>
            <a:ext cx="3124964" cy="2970044"/>
          </a:xfrm>
          <a:prstGeom prst="rect">
            <a:avLst/>
          </a:prstGeom>
          <a:solidFill>
            <a:schemeClr val="bg1">
              <a:lumMod val="95000"/>
            </a:schemeClr>
          </a:solidFill>
          <a:ln>
            <a:solidFill>
              <a:schemeClr val="bg1">
                <a:lumMod val="85000"/>
              </a:schemeClr>
            </a:solidFill>
          </a:ln>
        </p:spPr>
        <p:txBody>
          <a:bodyPr wrap="square" rtlCol="0">
            <a:spAutoFit/>
          </a:bodyPr>
          <a:lstStyle/>
          <a:p>
            <a:pPr algn="l"/>
            <a:r>
              <a:rPr lang="en-AE" sz="1000" b="1">
                <a:latin typeface="Times New Roman" panose="02020603050405020304" pitchFamily="18" charset="0"/>
              </a:rPr>
              <a:t>Creating a Visual Understanding Model</a:t>
            </a:r>
          </a:p>
          <a:p>
            <a:pPr marL="171450" indent="-171450" algn="l">
              <a:buFont typeface="Arial" panose="020B0604020202020204" pitchFamily="34" charset="0"/>
              <a:buChar char="•"/>
            </a:pPr>
            <a:r>
              <a:rPr lang="en-AE" sz="1000">
                <a:latin typeface="Times New Roman" panose="02020603050405020304" pitchFamily="18" charset="0"/>
              </a:rPr>
              <a:t>Gathering and preprocessing image data from various sources</a:t>
            </a:r>
          </a:p>
          <a:p>
            <a:pPr marL="171450" indent="-171450" algn="l">
              <a:buFont typeface="Arial" panose="020B0604020202020204" pitchFamily="34" charset="0"/>
              <a:buChar char="•"/>
            </a:pPr>
            <a:r>
              <a:rPr lang="en-AE" sz="1000">
                <a:latin typeface="Times New Roman" panose="02020603050405020304" pitchFamily="18" charset="0"/>
              </a:rPr>
              <a:t>Image Data Augmentation</a:t>
            </a:r>
          </a:p>
          <a:p>
            <a:pPr marL="171450" indent="-171450" algn="l">
              <a:buFont typeface="Arial" panose="020B0604020202020204" pitchFamily="34" charset="0"/>
              <a:buChar char="•"/>
            </a:pPr>
            <a:r>
              <a:rPr lang="en-AE" sz="1000">
                <a:latin typeface="Times New Roman" panose="02020603050405020304" pitchFamily="18" charset="0"/>
              </a:rPr>
              <a:t>Image feature Extraction</a:t>
            </a:r>
          </a:p>
          <a:p>
            <a:pPr algn="l"/>
            <a:endParaRPr lang="en-AE" sz="1000" b="1">
              <a:latin typeface="Times New Roman" panose="02020603050405020304" pitchFamily="18" charset="0"/>
            </a:endParaRPr>
          </a:p>
          <a:p>
            <a:pPr algn="l"/>
            <a:r>
              <a:rPr lang="en-AE" sz="1000" b="1">
                <a:latin typeface="Times New Roman" panose="02020603050405020304" pitchFamily="18" charset="0"/>
              </a:rPr>
              <a:t>Data Cleaning &amp; </a:t>
            </a:r>
            <a:r>
              <a:rPr lang="en-AE" sz="1000" b="1" err="1">
                <a:latin typeface="Times New Roman" panose="02020603050405020304" pitchFamily="18" charset="0"/>
              </a:rPr>
              <a:t>Labeling</a:t>
            </a:r>
            <a:endParaRPr lang="en-AE" sz="1000">
              <a:latin typeface="Times New Roman" panose="02020603050405020304" pitchFamily="18" charset="0"/>
            </a:endParaRPr>
          </a:p>
          <a:p>
            <a:pPr marL="171450" indent="-171450" algn="l">
              <a:spcBef>
                <a:spcPts val="426"/>
              </a:spcBef>
              <a:buFont typeface="Arial" panose="020B0604020202020204" pitchFamily="34" charset="0"/>
              <a:buChar char="•"/>
            </a:pPr>
            <a:r>
              <a:rPr lang="en-AE" sz="1000">
                <a:latin typeface="Times New Roman" panose="02020603050405020304" pitchFamily="18" charset="0"/>
              </a:rPr>
              <a:t>Annotating images with accurate labels</a:t>
            </a:r>
          </a:p>
          <a:p>
            <a:pPr marL="171450" indent="-171450" algn="l">
              <a:spcBef>
                <a:spcPts val="426"/>
              </a:spcBef>
              <a:buFont typeface="Arial" panose="020B0604020202020204" pitchFamily="34" charset="0"/>
              <a:buChar char="•"/>
            </a:pPr>
            <a:r>
              <a:rPr lang="en-AE" sz="1000">
                <a:latin typeface="Times New Roman" panose="02020603050405020304" pitchFamily="18" charset="0"/>
              </a:rPr>
              <a:t>Noise Reduction techniques</a:t>
            </a:r>
          </a:p>
          <a:p>
            <a:pPr marL="171450" indent="-171450" algn="l">
              <a:spcBef>
                <a:spcPts val="426"/>
              </a:spcBef>
              <a:buFont typeface="Arial" panose="020B0604020202020204" pitchFamily="34" charset="0"/>
              <a:buChar char="•"/>
            </a:pPr>
            <a:r>
              <a:rPr lang="en-US" sz="1000">
                <a:latin typeface="Times New Roman" panose="02020603050405020304" pitchFamily="18" charset="0"/>
              </a:rPr>
              <a:t>Training/validation/test set splitting</a:t>
            </a:r>
          </a:p>
          <a:p>
            <a:pPr algn="l"/>
            <a:endParaRPr lang="en-AE" sz="1000" b="1">
              <a:latin typeface="Times New Roman" panose="02020603050405020304" pitchFamily="18" charset="0"/>
            </a:endParaRPr>
          </a:p>
          <a:p>
            <a:pPr algn="l"/>
            <a:r>
              <a:rPr lang="en-IN" sz="1000" b="1">
                <a:latin typeface="Times New Roman" panose="02020603050405020304" pitchFamily="18" charset="0"/>
              </a:rPr>
              <a:t>Model Training &amp; Validation</a:t>
            </a:r>
            <a:endParaRPr lang="en-US" sz="500">
              <a:latin typeface="Times New Roman" panose="02020603050405020304" pitchFamily="18" charset="0"/>
            </a:endParaRPr>
          </a:p>
          <a:p>
            <a:pPr marL="171450" indent="-171450" algn="l">
              <a:spcBef>
                <a:spcPts val="426"/>
              </a:spcBef>
              <a:buFont typeface="Arial" panose="020B0604020202020204" pitchFamily="34" charset="0"/>
              <a:buChar char="•"/>
            </a:pPr>
            <a:r>
              <a:rPr lang="en-US" sz="1000">
                <a:latin typeface="Times New Roman" panose="02020603050405020304" pitchFamily="18" charset="0"/>
              </a:rPr>
              <a:t>Convolution Neural Networks (CNNs), Random Forest, XG Boost</a:t>
            </a:r>
          </a:p>
          <a:p>
            <a:pPr marL="171450" indent="-171450" algn="l">
              <a:spcBef>
                <a:spcPts val="426"/>
              </a:spcBef>
              <a:buFont typeface="Arial" panose="020B0604020202020204" pitchFamily="34" charset="0"/>
              <a:buChar char="•"/>
            </a:pPr>
            <a:r>
              <a:rPr lang="en-US" sz="1000">
                <a:latin typeface="Times New Roman" panose="02020603050405020304" pitchFamily="18" charset="0"/>
              </a:rPr>
              <a:t>Performance metrics (Accuracy, Precision, Recall)</a:t>
            </a:r>
          </a:p>
          <a:p>
            <a:pPr marL="171450" indent="-171450" algn="l">
              <a:spcBef>
                <a:spcPts val="426"/>
              </a:spcBef>
              <a:buFont typeface="Arial" panose="020B0604020202020204" pitchFamily="34" charset="0"/>
              <a:buChar char="•"/>
            </a:pPr>
            <a:r>
              <a:rPr lang="en-US" sz="1000">
                <a:latin typeface="Times New Roman" panose="02020603050405020304" pitchFamily="18" charset="0"/>
              </a:rPr>
              <a:t>Hyperparameter Tuning</a:t>
            </a:r>
          </a:p>
        </p:txBody>
      </p:sp>
      <p:sp>
        <p:nvSpPr>
          <p:cNvPr id="41" name="Rectangle: Single Corner Rounded 20">
            <a:extLst>
              <a:ext uri="{FF2B5EF4-FFF2-40B4-BE49-F238E27FC236}">
                <a16:creationId xmlns:a16="http://schemas.microsoft.com/office/drawing/2014/main" id="{0F3BD5C9-B14E-3648-8C29-1A27249CFBBA}"/>
              </a:ext>
            </a:extLst>
          </p:cNvPr>
          <p:cNvSpPr/>
          <p:nvPr/>
        </p:nvSpPr>
        <p:spPr>
          <a:xfrm>
            <a:off x="4383821"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8AB7AB90-388B-B445-8DBC-5A7BDFC9D773}"/>
              </a:ext>
            </a:extLst>
          </p:cNvPr>
          <p:cNvSpPr txBox="1"/>
          <p:nvPr/>
        </p:nvSpPr>
        <p:spPr>
          <a:xfrm>
            <a:off x="4515946" y="1418118"/>
            <a:ext cx="1658712" cy="600164"/>
          </a:xfrm>
          <a:prstGeom prst="rect">
            <a:avLst/>
          </a:prstGeom>
          <a:solidFill>
            <a:schemeClr val="bg1"/>
          </a:solidFill>
        </p:spPr>
        <p:txBody>
          <a:bodyPr wrap="square" rtlCol="0">
            <a:spAutoFit/>
          </a:bodyPr>
          <a:lstStyle/>
          <a:p>
            <a:r>
              <a:rPr lang="en-AE" b="1">
                <a:solidFill>
                  <a:srgbClr val="006666"/>
                </a:solidFill>
                <a:latin typeface="Times New Roman" panose="02020603050405020304" pitchFamily="18" charset="0"/>
              </a:rPr>
              <a:t>TEXT CLASSIFICATION ENGINE</a:t>
            </a:r>
          </a:p>
        </p:txBody>
      </p:sp>
      <p:sp>
        <p:nvSpPr>
          <p:cNvPr id="50" name="Rectangle: Single Corner Rounded 20">
            <a:extLst>
              <a:ext uri="{FF2B5EF4-FFF2-40B4-BE49-F238E27FC236}">
                <a16:creationId xmlns:a16="http://schemas.microsoft.com/office/drawing/2014/main" id="{85866964-9624-914B-BB12-691AFAC51B70}"/>
              </a:ext>
            </a:extLst>
          </p:cNvPr>
          <p:cNvSpPr/>
          <p:nvPr/>
        </p:nvSpPr>
        <p:spPr>
          <a:xfrm>
            <a:off x="8322522"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C1640B9D-A7AF-674A-985D-290F21D87D34}"/>
              </a:ext>
            </a:extLst>
          </p:cNvPr>
          <p:cNvSpPr txBox="1"/>
          <p:nvPr/>
        </p:nvSpPr>
        <p:spPr>
          <a:xfrm>
            <a:off x="8454646" y="1437341"/>
            <a:ext cx="2586979" cy="430887"/>
          </a:xfrm>
          <a:prstGeom prst="rect">
            <a:avLst/>
          </a:prstGeom>
          <a:solidFill>
            <a:schemeClr val="bg1"/>
          </a:solidFill>
        </p:spPr>
        <p:txBody>
          <a:bodyPr wrap="square" lIns="91440" tIns="45720" rIns="91440" bIns="45720" rtlCol="0" anchor="t">
            <a:spAutoFit/>
          </a:bodyPr>
          <a:lstStyle/>
          <a:p>
            <a:r>
              <a:rPr lang="en-AE" b="1">
                <a:solidFill>
                  <a:srgbClr val="006666"/>
                </a:solidFill>
                <a:latin typeface="Times New Roman" panose="02020603050405020304" pitchFamily="18" charset="0"/>
              </a:rPr>
              <a:t>MERGED CLASSIFICATION SYSTEM</a:t>
            </a:r>
            <a:endParaRPr lang="en-US"/>
          </a:p>
        </p:txBody>
      </p:sp>
      <p:pic>
        <p:nvPicPr>
          <p:cNvPr id="57" name="Picture 56">
            <a:extLst>
              <a:ext uri="{FF2B5EF4-FFF2-40B4-BE49-F238E27FC236}">
                <a16:creationId xmlns:a16="http://schemas.microsoft.com/office/drawing/2014/main" id="{23707A74-110F-4042-A783-BE15BE2E80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85" y="1787478"/>
            <a:ext cx="432000" cy="432000"/>
          </a:xfrm>
          <a:prstGeom prst="rect">
            <a:avLst/>
          </a:prstGeom>
        </p:spPr>
      </p:pic>
      <p:pic>
        <p:nvPicPr>
          <p:cNvPr id="58" name="Picture 57">
            <a:extLst>
              <a:ext uri="{FF2B5EF4-FFF2-40B4-BE49-F238E27FC236}">
                <a16:creationId xmlns:a16="http://schemas.microsoft.com/office/drawing/2014/main" id="{0C76A50E-D452-7F44-8323-A0612F75D1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9165" y="5964311"/>
            <a:ext cx="432000" cy="432000"/>
          </a:xfrm>
          <a:prstGeom prst="rect">
            <a:avLst/>
          </a:prstGeom>
        </p:spPr>
      </p:pic>
      <p:sp>
        <p:nvSpPr>
          <p:cNvPr id="60" name="Rectangle 59">
            <a:extLst>
              <a:ext uri="{FF2B5EF4-FFF2-40B4-BE49-F238E27FC236}">
                <a16:creationId xmlns:a16="http://schemas.microsoft.com/office/drawing/2014/main" id="{A3E2FEF2-6F0D-E746-A89D-7C1357C06BFE}"/>
              </a:ext>
            </a:extLst>
          </p:cNvPr>
          <p:cNvSpPr/>
          <p:nvPr/>
        </p:nvSpPr>
        <p:spPr>
          <a:xfrm>
            <a:off x="2008096" y="6071888"/>
            <a:ext cx="1559859" cy="261610"/>
          </a:xfrm>
          <a:prstGeom prst="rect">
            <a:avLst/>
          </a:prstGeom>
        </p:spPr>
        <p:txBody>
          <a:bodyPr wrap="square">
            <a:spAutoFit/>
          </a:bodyPr>
          <a:lstStyle/>
          <a:p>
            <a:pPr algn="l"/>
            <a:r>
              <a:rPr lang="en-AE" sz="1050">
                <a:latin typeface="Times New Roman" panose="02020603050405020304" pitchFamily="18" charset="0"/>
              </a:rPr>
              <a:t>Image Classification</a:t>
            </a:r>
          </a:p>
        </p:txBody>
      </p:sp>
      <p:cxnSp>
        <p:nvCxnSpPr>
          <p:cNvPr id="62" name="Elbow Connector 61">
            <a:extLst>
              <a:ext uri="{FF2B5EF4-FFF2-40B4-BE49-F238E27FC236}">
                <a16:creationId xmlns:a16="http://schemas.microsoft.com/office/drawing/2014/main" id="{DE5645D3-F965-8541-AE84-70B07AC26E3A}"/>
              </a:ext>
            </a:extLst>
          </p:cNvPr>
          <p:cNvCxnSpPr>
            <a:endCxn id="58" idx="1"/>
          </p:cNvCxnSpPr>
          <p:nvPr/>
        </p:nvCxnSpPr>
        <p:spPr>
          <a:xfrm>
            <a:off x="770965" y="5529057"/>
            <a:ext cx="698200" cy="651254"/>
          </a:xfrm>
          <a:prstGeom prst="bentConnector3">
            <a:avLst>
              <a:gd name="adj1" fmla="val -1359"/>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B635E459-B229-A142-973E-362E423E5273}"/>
              </a:ext>
            </a:extLst>
          </p:cNvPr>
          <p:cNvCxnSpPr>
            <a:cxnSpLocks/>
            <a:stCxn id="57" idx="2"/>
          </p:cNvCxnSpPr>
          <p:nvPr/>
        </p:nvCxnSpPr>
        <p:spPr>
          <a:xfrm rot="5400000">
            <a:off x="628006" y="2327613"/>
            <a:ext cx="305714" cy="89445"/>
          </a:xfrm>
          <a:prstGeom prst="bentConnector3">
            <a:avLst>
              <a:gd name="adj1" fmla="val 50000"/>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BDED1B08-D0B7-564D-96E4-759846D690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65513" y="1806675"/>
            <a:ext cx="432000" cy="432000"/>
          </a:xfrm>
          <a:prstGeom prst="rect">
            <a:avLst/>
          </a:prstGeom>
        </p:spPr>
      </p:pic>
      <p:pic>
        <p:nvPicPr>
          <p:cNvPr id="69" name="Picture 68">
            <a:extLst>
              <a:ext uri="{FF2B5EF4-FFF2-40B4-BE49-F238E27FC236}">
                <a16:creationId xmlns:a16="http://schemas.microsoft.com/office/drawing/2014/main" id="{BEB34691-5B59-9A4D-AA0E-9E1FA81EE04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24454" y="5958188"/>
            <a:ext cx="432000" cy="432000"/>
          </a:xfrm>
          <a:prstGeom prst="rect">
            <a:avLst/>
          </a:prstGeom>
        </p:spPr>
      </p:pic>
      <p:sp>
        <p:nvSpPr>
          <p:cNvPr id="70" name="Rectangle 69">
            <a:extLst>
              <a:ext uri="{FF2B5EF4-FFF2-40B4-BE49-F238E27FC236}">
                <a16:creationId xmlns:a16="http://schemas.microsoft.com/office/drawing/2014/main" id="{C4E9CEC9-0666-8443-BA3F-264BE8DC1A7B}"/>
              </a:ext>
            </a:extLst>
          </p:cNvPr>
          <p:cNvSpPr/>
          <p:nvPr/>
        </p:nvSpPr>
        <p:spPr>
          <a:xfrm>
            <a:off x="5963385" y="5976117"/>
            <a:ext cx="1559859" cy="253916"/>
          </a:xfrm>
          <a:prstGeom prst="rect">
            <a:avLst/>
          </a:prstGeom>
        </p:spPr>
        <p:txBody>
          <a:bodyPr wrap="square">
            <a:spAutoFit/>
          </a:bodyPr>
          <a:lstStyle/>
          <a:p>
            <a:pPr algn="l"/>
            <a:r>
              <a:rPr lang="en-AE" sz="1050">
                <a:latin typeface="Times New Roman" panose="02020603050405020304" pitchFamily="18" charset="0"/>
              </a:rPr>
              <a:t>Text Classification</a:t>
            </a:r>
          </a:p>
        </p:txBody>
      </p:sp>
      <p:cxnSp>
        <p:nvCxnSpPr>
          <p:cNvPr id="71" name="Elbow Connector 70">
            <a:extLst>
              <a:ext uri="{FF2B5EF4-FFF2-40B4-BE49-F238E27FC236}">
                <a16:creationId xmlns:a16="http://schemas.microsoft.com/office/drawing/2014/main" id="{B8B3839D-133E-8844-9962-0E0EB5F5C495}"/>
              </a:ext>
            </a:extLst>
          </p:cNvPr>
          <p:cNvCxnSpPr>
            <a:cxnSpLocks/>
            <a:endCxn id="69" idx="1"/>
          </p:cNvCxnSpPr>
          <p:nvPr/>
        </p:nvCxnSpPr>
        <p:spPr>
          <a:xfrm>
            <a:off x="4726254" y="5522934"/>
            <a:ext cx="698200" cy="651254"/>
          </a:xfrm>
          <a:prstGeom prst="bentConnector3">
            <a:avLst>
              <a:gd name="adj1" fmla="val -1359"/>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A211DE2-B35A-EA46-8B17-0E34B759CA0A}"/>
              </a:ext>
            </a:extLst>
          </p:cNvPr>
          <p:cNvCxnSpPr>
            <a:cxnSpLocks/>
          </p:cNvCxnSpPr>
          <p:nvPr/>
        </p:nvCxnSpPr>
        <p:spPr>
          <a:xfrm rot="5400000">
            <a:off x="4573396" y="2246399"/>
            <a:ext cx="305714" cy="89445"/>
          </a:xfrm>
          <a:prstGeom prst="bentConnector3">
            <a:avLst>
              <a:gd name="adj1" fmla="val 50000"/>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79" name="Isosceles Triangle 126">
            <a:extLst>
              <a:ext uri="{FF2B5EF4-FFF2-40B4-BE49-F238E27FC236}">
                <a16:creationId xmlns:a16="http://schemas.microsoft.com/office/drawing/2014/main" id="{3A1FC9D7-69C9-D748-8B12-612017EDB759}"/>
              </a:ext>
            </a:extLst>
          </p:cNvPr>
          <p:cNvSpPr/>
          <p:nvPr/>
        </p:nvSpPr>
        <p:spPr>
          <a:xfrm rot="5400000">
            <a:off x="3805056" y="3803759"/>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3" name="Isosceles Triangle 126">
            <a:extLst>
              <a:ext uri="{FF2B5EF4-FFF2-40B4-BE49-F238E27FC236}">
                <a16:creationId xmlns:a16="http://schemas.microsoft.com/office/drawing/2014/main" id="{B27DF28A-8501-D646-8701-06AB9F23FF55}"/>
              </a:ext>
            </a:extLst>
          </p:cNvPr>
          <p:cNvSpPr/>
          <p:nvPr/>
        </p:nvSpPr>
        <p:spPr>
          <a:xfrm rot="5400000">
            <a:off x="7749941" y="3803759"/>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84" name="Picture 83">
            <a:extLst>
              <a:ext uri="{FF2B5EF4-FFF2-40B4-BE49-F238E27FC236}">
                <a16:creationId xmlns:a16="http://schemas.microsoft.com/office/drawing/2014/main" id="{1BD16179-FA06-8147-845F-BBA67AE3781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9322245" y="5958188"/>
            <a:ext cx="432000" cy="432000"/>
          </a:xfrm>
          <a:prstGeom prst="rect">
            <a:avLst/>
          </a:prstGeom>
        </p:spPr>
      </p:pic>
      <p:sp>
        <p:nvSpPr>
          <p:cNvPr id="85" name="Rectangle 84">
            <a:extLst>
              <a:ext uri="{FF2B5EF4-FFF2-40B4-BE49-F238E27FC236}">
                <a16:creationId xmlns:a16="http://schemas.microsoft.com/office/drawing/2014/main" id="{ECE99209-D5BF-5A47-92FA-71DA8CE5FCE4}"/>
              </a:ext>
            </a:extLst>
          </p:cNvPr>
          <p:cNvSpPr/>
          <p:nvPr/>
        </p:nvSpPr>
        <p:spPr>
          <a:xfrm>
            <a:off x="9861176" y="5976117"/>
            <a:ext cx="1658911" cy="253916"/>
          </a:xfrm>
          <a:prstGeom prst="rect">
            <a:avLst/>
          </a:prstGeom>
        </p:spPr>
        <p:txBody>
          <a:bodyPr wrap="square">
            <a:spAutoFit/>
          </a:bodyPr>
          <a:lstStyle/>
          <a:p>
            <a:pPr algn="l"/>
            <a:r>
              <a:rPr lang="en-IN" sz="1050">
                <a:latin typeface="Times New Roman" panose="02020603050405020304" pitchFamily="18" charset="0"/>
              </a:rPr>
              <a:t>Merged Model</a:t>
            </a:r>
          </a:p>
        </p:txBody>
      </p:sp>
      <p:cxnSp>
        <p:nvCxnSpPr>
          <p:cNvPr id="86" name="Elbow Connector 85">
            <a:extLst>
              <a:ext uri="{FF2B5EF4-FFF2-40B4-BE49-F238E27FC236}">
                <a16:creationId xmlns:a16="http://schemas.microsoft.com/office/drawing/2014/main" id="{6B29CB0F-B843-1145-818E-544A849ABBD4}"/>
              </a:ext>
            </a:extLst>
          </p:cNvPr>
          <p:cNvCxnSpPr>
            <a:endCxn id="84" idx="1"/>
          </p:cNvCxnSpPr>
          <p:nvPr/>
        </p:nvCxnSpPr>
        <p:spPr>
          <a:xfrm>
            <a:off x="8614520" y="5742009"/>
            <a:ext cx="698200" cy="441704"/>
          </a:xfrm>
          <a:prstGeom prst="bentConnector3">
            <a:avLst>
              <a:gd name="adj1" fmla="val -1359"/>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pic>
        <p:nvPicPr>
          <p:cNvPr id="89" name="Picture 88" descr="A picture containing transport, wheel&#10;&#10;Description generated with very high confidence">
            <a:extLst>
              <a:ext uri="{FF2B5EF4-FFF2-40B4-BE49-F238E27FC236}">
                <a16:creationId xmlns:a16="http://schemas.microsoft.com/office/drawing/2014/main" id="{436EB9B4-F8B5-CD42-AEEB-D7182127AF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5462" y="1688906"/>
            <a:ext cx="439480" cy="439480"/>
          </a:xfrm>
          <a:prstGeom prst="rect">
            <a:avLst/>
          </a:prstGeom>
        </p:spPr>
      </p:pic>
      <p:cxnSp>
        <p:nvCxnSpPr>
          <p:cNvPr id="95" name="Straight Arrow Connector 94">
            <a:extLst>
              <a:ext uri="{FF2B5EF4-FFF2-40B4-BE49-F238E27FC236}">
                <a16:creationId xmlns:a16="http://schemas.microsoft.com/office/drawing/2014/main" id="{3A6DC36E-EA84-A045-A2DF-95A80181965D}"/>
              </a:ext>
            </a:extLst>
          </p:cNvPr>
          <p:cNvCxnSpPr>
            <a:cxnSpLocks/>
          </p:cNvCxnSpPr>
          <p:nvPr/>
        </p:nvCxnSpPr>
        <p:spPr>
          <a:xfrm>
            <a:off x="8546458" y="2130617"/>
            <a:ext cx="0" cy="315783"/>
          </a:xfrm>
          <a:prstGeom prst="straightConnector1">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CAB195C-3DFE-DF92-D25B-72714042C512}"/>
              </a:ext>
            </a:extLst>
          </p:cNvPr>
          <p:cNvSpPr txBox="1"/>
          <p:nvPr/>
        </p:nvSpPr>
        <p:spPr>
          <a:xfrm>
            <a:off x="4581678" y="2626570"/>
            <a:ext cx="3124964" cy="2431435"/>
          </a:xfrm>
          <a:prstGeom prst="rect">
            <a:avLst/>
          </a:prstGeom>
          <a:solidFill>
            <a:schemeClr val="bg1">
              <a:lumMod val="95000"/>
            </a:schemeClr>
          </a:solidFill>
          <a:ln>
            <a:solidFill>
              <a:schemeClr val="bg1">
                <a:lumMod val="85000"/>
              </a:schemeClr>
            </a:solidFill>
          </a:ln>
        </p:spPr>
        <p:txBody>
          <a:bodyPr wrap="square" lIns="91440" tIns="45720" rIns="91440" bIns="45720" rtlCol="0" anchor="t">
            <a:spAutoFit/>
          </a:bodyPr>
          <a:lstStyle/>
          <a:p>
            <a:pPr algn="l"/>
            <a:r>
              <a:rPr lang="en-AE" sz="1000" b="1">
                <a:latin typeface="Times New Roman"/>
                <a:cs typeface="Times New Roman"/>
              </a:rPr>
              <a:t>Building the Textual Analysis Framework</a:t>
            </a:r>
          </a:p>
          <a:p>
            <a:pPr marL="171450" indent="-171450" algn="l">
              <a:buFont typeface="Arial" panose="020B0604020202020204" pitchFamily="34" charset="0"/>
              <a:buChar char="•"/>
            </a:pPr>
            <a:r>
              <a:rPr lang="en-AE" sz="1000">
                <a:latin typeface="Times New Roman"/>
                <a:cs typeface="Times New Roman"/>
              </a:rPr>
              <a:t>Text data acquisition and preprocessing ( tokenization, stemming, etc.)</a:t>
            </a:r>
          </a:p>
          <a:p>
            <a:pPr marL="171450" indent="-171450" algn="l">
              <a:buFont typeface="Arial" panose="020B0604020202020204" pitchFamily="34" charset="0"/>
              <a:buChar char="•"/>
            </a:pPr>
            <a:r>
              <a:rPr lang="en-AE" sz="1000">
                <a:latin typeface="Times New Roman"/>
                <a:cs typeface="Times New Roman"/>
              </a:rPr>
              <a:t>Vectorization methods(TF-</a:t>
            </a:r>
            <a:r>
              <a:rPr lang="en-AE" sz="1000" err="1">
                <a:latin typeface="Times New Roman"/>
                <a:cs typeface="Times New Roman"/>
              </a:rPr>
              <a:t>IDF,word</a:t>
            </a:r>
            <a:r>
              <a:rPr lang="en-AE" sz="1000">
                <a:latin typeface="Times New Roman"/>
                <a:cs typeface="Times New Roman"/>
              </a:rPr>
              <a:t> embeddings)</a:t>
            </a:r>
          </a:p>
          <a:p>
            <a:pPr algn="l"/>
            <a:endParaRPr lang="en-AE" sz="1000" b="1">
              <a:solidFill>
                <a:schemeClr val="tx1"/>
              </a:solidFill>
              <a:latin typeface="Times New Roman" panose="02020603050405020304" pitchFamily="18" charset="0"/>
            </a:endParaRPr>
          </a:p>
          <a:p>
            <a:pPr algn="l"/>
            <a:r>
              <a:rPr lang="en-AE" sz="1000" b="1">
                <a:latin typeface="Times New Roman"/>
                <a:cs typeface="Times New Roman"/>
              </a:rPr>
              <a:t>Text Data Normalization</a:t>
            </a:r>
          </a:p>
          <a:p>
            <a:pPr marL="171450" indent="-171450" algn="l">
              <a:buFont typeface="Arial" panose="020B0604020202020204" pitchFamily="34" charset="0"/>
              <a:buChar char="•"/>
            </a:pPr>
            <a:r>
              <a:rPr lang="en-AE" sz="1000">
                <a:latin typeface="Times New Roman"/>
                <a:cs typeface="Times New Roman"/>
              </a:rPr>
              <a:t>Handling missing or irrelevant data</a:t>
            </a:r>
          </a:p>
          <a:p>
            <a:pPr marL="171450" indent="-171450" algn="l">
              <a:buFont typeface="Arial" panose="020B0604020202020204" pitchFamily="34" charset="0"/>
              <a:buChar char="•"/>
            </a:pPr>
            <a:r>
              <a:rPr lang="en-AE" sz="1000">
                <a:latin typeface="Times New Roman"/>
                <a:cs typeface="Times New Roman"/>
              </a:rPr>
              <a:t>Language model fine-tuning</a:t>
            </a:r>
          </a:p>
          <a:p>
            <a:pPr algn="l"/>
            <a:endParaRPr lang="en-AE" sz="1000">
              <a:solidFill>
                <a:schemeClr val="tx1"/>
              </a:solidFill>
              <a:latin typeface="Times New Roman" panose="02020603050405020304" pitchFamily="18" charset="0"/>
            </a:endParaRPr>
          </a:p>
          <a:p>
            <a:pPr algn="l"/>
            <a:r>
              <a:rPr lang="en-AE" sz="1000" b="1">
                <a:latin typeface="Times New Roman"/>
                <a:cs typeface="Times New Roman"/>
              </a:rPr>
              <a:t>Classification Model Development </a:t>
            </a:r>
            <a:endParaRPr lang="en-AE" sz="900" b="1">
              <a:latin typeface="Times New Roman" panose="02020603050405020304" pitchFamily="18" charset="0"/>
            </a:endParaRPr>
          </a:p>
          <a:p>
            <a:pPr marL="171450" indent="-171450" algn="l">
              <a:buFont typeface="Arial" panose="020B0604020202020204" pitchFamily="34" charset="0"/>
              <a:buChar char="•"/>
            </a:pPr>
            <a:r>
              <a:rPr lang="en-IN" sz="1000">
                <a:latin typeface="Times New Roman"/>
                <a:cs typeface="Times New Roman"/>
              </a:rPr>
              <a:t> Random Forest, LSTM's</a:t>
            </a:r>
            <a:endParaRPr lang="en-IN" sz="1000" b="0" i="0">
              <a:effectLst/>
              <a:latin typeface="Times New Roman"/>
              <a:cs typeface="Times New Roman"/>
            </a:endParaRPr>
          </a:p>
          <a:p>
            <a:pPr marL="171450" indent="-171450" algn="l">
              <a:buFont typeface="Arial" panose="020B0604020202020204" pitchFamily="34" charset="0"/>
              <a:buChar char="•"/>
            </a:pPr>
            <a:r>
              <a:rPr lang="en-IN" sz="1000">
                <a:latin typeface="Times New Roman"/>
                <a:cs typeface="Times New Roman"/>
              </a:rPr>
              <a:t>Evaluation using confusion matrix, F1 score</a:t>
            </a:r>
          </a:p>
          <a:p>
            <a:pPr marL="171450" indent="-171450" algn="l">
              <a:buFont typeface="Arial" panose="020B0604020202020204" pitchFamily="34" charset="0"/>
              <a:buChar char="•"/>
            </a:pPr>
            <a:r>
              <a:rPr lang="en-IN" sz="1000">
                <a:latin typeface="Times New Roman"/>
                <a:cs typeface="Times New Roman"/>
              </a:rPr>
              <a:t>Model optimization and regularization</a:t>
            </a:r>
            <a:endParaRPr lang="en-AE" sz="1000">
              <a:latin typeface="Times New Roman"/>
              <a:cs typeface="Times New Roman"/>
            </a:endParaRPr>
          </a:p>
          <a:p>
            <a:pPr algn="l"/>
            <a:endParaRPr lang="en-AE" sz="1000">
              <a:solidFill>
                <a:schemeClr val="tx1"/>
              </a:solidFill>
              <a:latin typeface="Times New Roman" panose="02020603050405020304" pitchFamily="18" charset="0"/>
            </a:endParaRPr>
          </a:p>
        </p:txBody>
      </p:sp>
      <p:sp>
        <p:nvSpPr>
          <p:cNvPr id="23" name="TextBox 22">
            <a:extLst>
              <a:ext uri="{FF2B5EF4-FFF2-40B4-BE49-F238E27FC236}">
                <a16:creationId xmlns:a16="http://schemas.microsoft.com/office/drawing/2014/main" id="{3B5454D4-3086-5142-5CF5-C80AC299F9B7}"/>
              </a:ext>
            </a:extLst>
          </p:cNvPr>
          <p:cNvSpPr txBox="1"/>
          <p:nvPr/>
        </p:nvSpPr>
        <p:spPr>
          <a:xfrm>
            <a:off x="8500324" y="2517617"/>
            <a:ext cx="3124964" cy="2262158"/>
          </a:xfrm>
          <a:prstGeom prst="rect">
            <a:avLst/>
          </a:prstGeom>
          <a:solidFill>
            <a:schemeClr val="bg1">
              <a:lumMod val="95000"/>
            </a:schemeClr>
          </a:solidFill>
          <a:ln>
            <a:solidFill>
              <a:schemeClr val="bg1">
                <a:lumMod val="85000"/>
              </a:schemeClr>
            </a:solidFill>
          </a:ln>
        </p:spPr>
        <p:txBody>
          <a:bodyPr wrap="square" lIns="91440" tIns="45720" rIns="91440" bIns="45720" rtlCol="0" anchor="t">
            <a:spAutoFit/>
          </a:bodyPr>
          <a:lstStyle/>
          <a:p>
            <a:pPr algn="l"/>
            <a:r>
              <a:rPr lang="en-AE" sz="1000" b="1">
                <a:latin typeface="Times New Roman"/>
                <a:cs typeface="Times New Roman"/>
              </a:rPr>
              <a:t>Integrating Visual and Textual Data</a:t>
            </a:r>
          </a:p>
          <a:p>
            <a:pPr marL="171450" indent="-171450" algn="l">
              <a:buFont typeface="Arial" panose="020B0604020202020204" pitchFamily="34" charset="0"/>
              <a:buChar char="•"/>
            </a:pPr>
            <a:r>
              <a:rPr lang="en-AE" sz="1000">
                <a:latin typeface="Times New Roman"/>
                <a:cs typeface="Times New Roman"/>
              </a:rPr>
              <a:t>Multi-model data fusion techniques</a:t>
            </a:r>
          </a:p>
          <a:p>
            <a:pPr marL="171450" indent="-171450" algn="l">
              <a:buFont typeface="Arial" panose="020B0604020202020204" pitchFamily="34" charset="0"/>
              <a:buChar char="•"/>
            </a:pPr>
            <a:r>
              <a:rPr lang="en-AE" sz="1000">
                <a:latin typeface="Times New Roman"/>
                <a:cs typeface="Times New Roman"/>
              </a:rPr>
              <a:t>Feature engineering of combined data</a:t>
            </a:r>
          </a:p>
          <a:p>
            <a:pPr algn="l"/>
            <a:endParaRPr lang="en-AE" sz="1000" b="1">
              <a:solidFill>
                <a:schemeClr val="tx1"/>
              </a:solidFill>
              <a:latin typeface="Times New Roman" panose="02020603050405020304" pitchFamily="18" charset="0"/>
            </a:endParaRPr>
          </a:p>
          <a:p>
            <a:pPr algn="l"/>
            <a:r>
              <a:rPr lang="en-AE" sz="1000" b="1">
                <a:latin typeface="Times New Roman"/>
                <a:cs typeface="Times New Roman"/>
              </a:rPr>
              <a:t>Unified Data Processing </a:t>
            </a:r>
          </a:p>
          <a:p>
            <a:pPr marL="171450" indent="-171450" algn="l">
              <a:buFont typeface="Arial" panose="020B0604020202020204" pitchFamily="34" charset="0"/>
              <a:buChar char="•"/>
            </a:pPr>
            <a:r>
              <a:rPr lang="en-AE" sz="1000">
                <a:latin typeface="Times New Roman"/>
                <a:cs typeface="Times New Roman"/>
              </a:rPr>
              <a:t>Synchronizing image and text data streams</a:t>
            </a:r>
          </a:p>
          <a:p>
            <a:pPr marL="171450" indent="-171450" algn="l">
              <a:buFont typeface="Arial" panose="020B0604020202020204" pitchFamily="34" charset="0"/>
              <a:buChar char="•"/>
            </a:pPr>
            <a:r>
              <a:rPr lang="en-AE" sz="1000">
                <a:latin typeface="Times New Roman"/>
                <a:cs typeface="Times New Roman"/>
              </a:rPr>
              <a:t>Data alignment and multi-view learning </a:t>
            </a:r>
            <a:endParaRPr lang="en-AE" sz="1000">
              <a:latin typeface="Times New Roman" panose="02020603050405020304" pitchFamily="18" charset="0"/>
            </a:endParaRPr>
          </a:p>
          <a:p>
            <a:pPr marL="171450" indent="-171450" algn="l">
              <a:buFont typeface="Arial" panose="020B0604020202020204" pitchFamily="34" charset="0"/>
              <a:buChar char="•"/>
            </a:pPr>
            <a:endParaRPr lang="en-AE" sz="1000">
              <a:solidFill>
                <a:schemeClr val="tx1"/>
              </a:solidFill>
              <a:latin typeface="Times New Roman" panose="02020603050405020304" pitchFamily="18" charset="0"/>
            </a:endParaRPr>
          </a:p>
          <a:p>
            <a:pPr algn="l"/>
            <a:r>
              <a:rPr lang="en-AE" sz="1000" b="1">
                <a:latin typeface="Times New Roman"/>
                <a:cs typeface="Times New Roman"/>
              </a:rPr>
              <a:t>Joint Model Training</a:t>
            </a:r>
            <a:endParaRPr lang="en-AE" sz="900" b="1">
              <a:latin typeface="Times New Roman"/>
              <a:cs typeface="Times New Roman"/>
            </a:endParaRPr>
          </a:p>
          <a:p>
            <a:pPr marL="171450" indent="-171450" algn="l">
              <a:buFont typeface="Arial" panose="020B0604020202020204" pitchFamily="34" charset="0"/>
              <a:buChar char="•"/>
            </a:pPr>
            <a:r>
              <a:rPr lang="en-IN" sz="1000">
                <a:latin typeface="Times New Roman"/>
                <a:cs typeface="Times New Roman"/>
              </a:rPr>
              <a:t>Getting a probabilistic output for the prediction model and setting up a threshold for the merged model</a:t>
            </a:r>
          </a:p>
          <a:p>
            <a:pPr algn="l"/>
            <a:endParaRPr lang="en-AE" sz="1000">
              <a:latin typeface="Times New Roman" panose="02020603050405020304" pitchFamily="18" charset="0"/>
            </a:endParaRPr>
          </a:p>
          <a:p>
            <a:pPr algn="l"/>
            <a:endParaRPr lang="en-AE" sz="1000">
              <a:solidFill>
                <a:schemeClr val="tx1"/>
              </a:solidFill>
              <a:latin typeface="Times New Roman" panose="02020603050405020304" pitchFamily="18" charset="0"/>
            </a:endParaRPr>
          </a:p>
        </p:txBody>
      </p:sp>
      <p:sp>
        <p:nvSpPr>
          <p:cNvPr id="4" name="TextBox 3">
            <a:extLst>
              <a:ext uri="{FF2B5EF4-FFF2-40B4-BE49-F238E27FC236}">
                <a16:creationId xmlns:a16="http://schemas.microsoft.com/office/drawing/2014/main" id="{ABD890E2-5FC7-ED5D-4AF6-18CE3203289B}"/>
              </a:ext>
            </a:extLst>
          </p:cNvPr>
          <p:cNvSpPr txBox="1"/>
          <p:nvPr/>
        </p:nvSpPr>
        <p:spPr>
          <a:xfrm>
            <a:off x="8500324" y="4939891"/>
            <a:ext cx="3124964" cy="584775"/>
          </a:xfrm>
          <a:prstGeom prst="rect">
            <a:avLst/>
          </a:prstGeom>
          <a:solidFill>
            <a:schemeClr val="bg1">
              <a:lumMod val="95000"/>
            </a:schemeClr>
          </a:solidFill>
          <a:ln>
            <a:solidFill>
              <a:schemeClr val="bg1">
                <a:lumMod val="85000"/>
              </a:schemeClr>
            </a:solidFill>
          </a:ln>
        </p:spPr>
        <p:txBody>
          <a:bodyPr wrap="square" lIns="91440" tIns="45720" rIns="91440" bIns="45720" rtlCol="0" anchor="ctr">
            <a:spAutoFit/>
          </a:bodyPr>
          <a:lstStyle/>
          <a:p>
            <a:r>
              <a:rPr lang="en-US" sz="1000" b="1">
                <a:latin typeface="Times New Roman"/>
                <a:cs typeface="Times New Roman"/>
              </a:rPr>
              <a:t>Misclassification Rate = 19.7%</a:t>
            </a:r>
            <a:endParaRPr lang="en-US" sz="1000" b="1">
              <a:latin typeface="Times New Roman" panose="02020603050405020304" pitchFamily="18" charset="0"/>
            </a:endParaRPr>
          </a:p>
          <a:p>
            <a:pPr algn="l"/>
            <a:endParaRPr lang="en-AE" sz="1000">
              <a:latin typeface="Times New Roman" panose="02020603050405020304" pitchFamily="18" charset="0"/>
            </a:endParaRPr>
          </a:p>
          <a:p>
            <a:pPr algn="l"/>
            <a:endParaRPr lang="en-AE" sz="1000">
              <a:latin typeface="Times New Roman" panose="02020603050405020304" pitchFamily="18" charset="0"/>
            </a:endParaRPr>
          </a:p>
        </p:txBody>
      </p:sp>
    </p:spTree>
    <p:extLst>
      <p:ext uri="{BB962C8B-B14F-4D97-AF65-F5344CB8AC3E}">
        <p14:creationId xmlns:p14="http://schemas.microsoft.com/office/powerpoint/2010/main" val="2240498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82F78E-7B10-2346-801E-F5D9A3E654D2}"/>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A15B05B-E889-BD49-B2C0-45D84321E944}"/>
              </a:ext>
            </a:extLst>
          </p:cNvPr>
          <p:cNvSpPr txBox="1"/>
          <p:nvPr/>
        </p:nvSpPr>
        <p:spPr>
          <a:xfrm>
            <a:off x="309951" y="671969"/>
            <a:ext cx="9922348" cy="400110"/>
          </a:xfrm>
          <a:prstGeom prst="rect">
            <a:avLst/>
          </a:prstGeom>
          <a:noFill/>
        </p:spPr>
        <p:txBody>
          <a:bodyPr wrap="square" lIns="91440" tIns="45720" rIns="91440" bIns="45720" rtlCol="0" anchor="ctr">
            <a:spAutoFit/>
          </a:bodyPr>
          <a:lstStyle/>
          <a:p>
            <a:pPr lvl="0" algn="l">
              <a:defRPr/>
            </a:pPr>
            <a:r>
              <a:rPr lang="en-US" sz="2000" b="1">
                <a:latin typeface="Times New Roman" panose="02020603050405020304" pitchFamily="18" charset="0"/>
              </a:rPr>
              <a:t>Value Generated</a:t>
            </a:r>
            <a:endParaRPr lang="en-US">
              <a:latin typeface="Times New Roman" panose="02020603050405020304" pitchFamily="18" charset="0"/>
            </a:endParaRPr>
          </a:p>
        </p:txBody>
      </p:sp>
      <p:sp>
        <p:nvSpPr>
          <p:cNvPr id="6" name="Rectangle: Single Corner Rounded 20">
            <a:extLst>
              <a:ext uri="{FF2B5EF4-FFF2-40B4-BE49-F238E27FC236}">
                <a16:creationId xmlns:a16="http://schemas.microsoft.com/office/drawing/2014/main" id="{B4EA3B24-6CA5-BC4C-9EC2-4FD22BB97584}"/>
              </a:ext>
            </a:extLst>
          </p:cNvPr>
          <p:cNvSpPr/>
          <p:nvPr/>
        </p:nvSpPr>
        <p:spPr>
          <a:xfrm>
            <a:off x="412595" y="1396181"/>
            <a:ext cx="11325354" cy="5079265"/>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39B3278B-B213-AA45-9C40-F676D4819FB2}"/>
              </a:ext>
            </a:extLst>
          </p:cNvPr>
          <p:cNvSpPr/>
          <p:nvPr/>
        </p:nvSpPr>
        <p:spPr>
          <a:xfrm>
            <a:off x="1356852" y="2054943"/>
            <a:ext cx="10132379" cy="4290405"/>
          </a:xfrm>
          <a:prstGeom prst="rect">
            <a:avLst/>
          </a:prstGeom>
        </p:spPr>
        <p:txBody>
          <a:bodyPr wrap="square">
            <a:spAutoFit/>
          </a:bodyPr>
          <a:lstStyle/>
          <a:p>
            <a:pPr algn="just" rtl="0" fontAlgn="base"/>
            <a:r>
              <a:rPr lang="en-US" b="1" i="0">
                <a:solidFill>
                  <a:srgbClr val="000000"/>
                </a:solidFill>
                <a:effectLst/>
                <a:latin typeface="Times New Roman" panose="02020603050405020304" pitchFamily="18" charset="0"/>
              </a:rPr>
              <a:t>Refining Categorization</a:t>
            </a:r>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By deploying sophisticated algorithms, our aim transcends mere correct placement of listings; we seek to ensure these listings are easily discoverable by potential buyers, thereby enhancing the overall marketplace efficiency.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 </a:t>
            </a:r>
          </a:p>
          <a:p>
            <a:pPr algn="just" rtl="0" fontAlgn="base"/>
            <a:endParaRPr lang="en-US" b="0" i="0">
              <a:solidFill>
                <a:srgbClr val="000000"/>
              </a:solidFill>
              <a:effectLst/>
              <a:latin typeface="Segoe UI" panose="020B0502040204020203" pitchFamily="34" charset="0"/>
            </a:endParaRPr>
          </a:p>
          <a:p>
            <a:pPr algn="just" rtl="0" fontAlgn="base"/>
            <a:r>
              <a:rPr lang="en-US" b="1" i="0">
                <a:solidFill>
                  <a:srgbClr val="000000"/>
                </a:solidFill>
                <a:effectLst/>
                <a:latin typeface="Times New Roman" panose="02020603050405020304" pitchFamily="18" charset="0"/>
              </a:rPr>
              <a:t>Optimizing the User Journey</a:t>
            </a:r>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A user's journey, spanning from the moment of listing an item to finding the desired product, should be a streamlined and intuitive experience. Presently, this journey is often hindered by issues like the misplacement of computer accessories or the appearance of unrelated products in specific search queries. Our project directly addresses these challenges, seeking to provide a seamless and effective process for both buyers and sellers.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 </a:t>
            </a:r>
          </a:p>
          <a:p>
            <a:pPr algn="just" rtl="0" fontAlgn="base"/>
            <a:endParaRPr lang="en-US" b="0" i="0">
              <a:solidFill>
                <a:srgbClr val="000000"/>
              </a:solidFill>
              <a:effectLst/>
              <a:latin typeface="Segoe UI" panose="020B0502040204020203" pitchFamily="34" charset="0"/>
            </a:endParaRPr>
          </a:p>
          <a:p>
            <a:pPr algn="just" rtl="0" fontAlgn="base"/>
            <a:r>
              <a:rPr lang="en-US" b="1" i="0">
                <a:solidFill>
                  <a:srgbClr val="000000"/>
                </a:solidFill>
                <a:effectLst/>
                <a:latin typeface="Times New Roman" panose="02020603050405020304" pitchFamily="18" charset="0"/>
              </a:rPr>
              <a:t>Technical Implementation: Advanced Categorization and Tagging</a:t>
            </a:r>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The dual-pronged approach is designed to intelligently suggest the most fitting categories for listings while generating relevant tags to improve searchability and visibility.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 </a:t>
            </a:r>
          </a:p>
          <a:p>
            <a:pPr algn="just" rtl="0" fontAlgn="base"/>
            <a:endParaRPr lang="en-US" b="0" i="0">
              <a:solidFill>
                <a:srgbClr val="000000"/>
              </a:solidFill>
              <a:effectLst/>
              <a:latin typeface="Segoe UI" panose="020B0502040204020203" pitchFamily="34" charset="0"/>
            </a:endParaRPr>
          </a:p>
          <a:p>
            <a:pPr algn="just" rtl="0" fontAlgn="base"/>
            <a:r>
              <a:rPr lang="en-US" b="1" i="0">
                <a:solidFill>
                  <a:srgbClr val="000000"/>
                </a:solidFill>
                <a:effectLst/>
                <a:latin typeface="Times New Roman" panose="02020603050405020304" pitchFamily="18" charset="0"/>
              </a:rPr>
              <a:t>Data Analysis: The Foundation of Intelligent Categorization</a:t>
            </a:r>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This data forms the backbone of our categorization algorithms, ensuring the system is not only theoretically robust but also practically attuned to the real content of the listings.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  </a:t>
            </a:r>
          </a:p>
          <a:p>
            <a:pPr algn="just" rtl="0" fontAlgn="base"/>
            <a:endParaRPr lang="en-US" b="0" i="0">
              <a:solidFill>
                <a:srgbClr val="000000"/>
              </a:solidFill>
              <a:effectLst/>
              <a:latin typeface="Segoe UI" panose="020B0502040204020203" pitchFamily="34" charset="0"/>
            </a:endParaRPr>
          </a:p>
          <a:p>
            <a:pPr algn="just" rtl="0" fontAlgn="base"/>
            <a:r>
              <a:rPr lang="en-US" b="1" i="0">
                <a:solidFill>
                  <a:srgbClr val="000000"/>
                </a:solidFill>
                <a:effectLst/>
                <a:latin typeface="Times New Roman" panose="02020603050405020304" pitchFamily="18" charset="0"/>
              </a:rPr>
              <a:t>Addressing Classified Ad Challenges</a:t>
            </a:r>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By improving the precision of our categorization, we aim to ensure each ad reaches its intended audience more effectively, reducing inefficiencies and enhancing the likelihood of successful transactions. </a:t>
            </a:r>
            <a:endParaRPr lang="en-US" b="0" i="0">
              <a:solidFill>
                <a:srgbClr val="000000"/>
              </a:solidFill>
              <a:effectLst/>
              <a:latin typeface="Segoe UI" panose="020B0502040204020203" pitchFamily="34" charset="0"/>
            </a:endParaRPr>
          </a:p>
          <a:p>
            <a:pPr algn="just" rtl="0" fontAlgn="base"/>
            <a:r>
              <a:rPr lang="en-US" b="0" i="0">
                <a:solidFill>
                  <a:srgbClr val="000000"/>
                </a:solidFill>
                <a:effectLst/>
                <a:latin typeface="Times New Roman" panose="02020603050405020304" pitchFamily="18" charset="0"/>
              </a:rPr>
              <a:t> </a:t>
            </a:r>
            <a:endParaRPr lang="en-US" b="0" i="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89C757A5-8ADC-4BFB-3B61-35C29BF629CD}"/>
              </a:ext>
            </a:extLst>
          </p:cNvPr>
          <p:cNvPicPr>
            <a:picLocks noChangeAspect="1"/>
          </p:cNvPicPr>
          <p:nvPr/>
        </p:nvPicPr>
        <p:blipFill>
          <a:blip r:embed="rId3"/>
          <a:stretch>
            <a:fillRect/>
          </a:stretch>
        </p:blipFill>
        <p:spPr>
          <a:xfrm>
            <a:off x="584840" y="2060917"/>
            <a:ext cx="599768" cy="599768"/>
          </a:xfrm>
          <a:prstGeom prst="rect">
            <a:avLst/>
          </a:prstGeom>
        </p:spPr>
      </p:pic>
      <p:pic>
        <p:nvPicPr>
          <p:cNvPr id="8" name="Picture 7">
            <a:extLst>
              <a:ext uri="{FF2B5EF4-FFF2-40B4-BE49-F238E27FC236}">
                <a16:creationId xmlns:a16="http://schemas.microsoft.com/office/drawing/2014/main" id="{AF9261AD-4EC6-3AFB-051B-B01B3F0EAD9B}"/>
              </a:ext>
            </a:extLst>
          </p:cNvPr>
          <p:cNvPicPr>
            <a:picLocks noChangeAspect="1"/>
          </p:cNvPicPr>
          <p:nvPr/>
        </p:nvPicPr>
        <p:blipFill>
          <a:blip r:embed="rId4"/>
          <a:stretch>
            <a:fillRect/>
          </a:stretch>
        </p:blipFill>
        <p:spPr>
          <a:xfrm>
            <a:off x="667579" y="3081717"/>
            <a:ext cx="506420" cy="506420"/>
          </a:xfrm>
          <a:prstGeom prst="rect">
            <a:avLst/>
          </a:prstGeom>
        </p:spPr>
      </p:pic>
      <p:pic>
        <p:nvPicPr>
          <p:cNvPr id="12" name="Picture 11">
            <a:extLst>
              <a:ext uri="{FF2B5EF4-FFF2-40B4-BE49-F238E27FC236}">
                <a16:creationId xmlns:a16="http://schemas.microsoft.com/office/drawing/2014/main" id="{4292A598-4DCA-C1CF-432E-0F274C687B7D}"/>
              </a:ext>
            </a:extLst>
          </p:cNvPr>
          <p:cNvPicPr>
            <a:picLocks noChangeAspect="1"/>
          </p:cNvPicPr>
          <p:nvPr/>
        </p:nvPicPr>
        <p:blipFill>
          <a:blip r:embed="rId5"/>
          <a:stretch>
            <a:fillRect/>
          </a:stretch>
        </p:blipFill>
        <p:spPr>
          <a:xfrm>
            <a:off x="584840" y="3965216"/>
            <a:ext cx="635118" cy="568185"/>
          </a:xfrm>
          <a:prstGeom prst="rect">
            <a:avLst/>
          </a:prstGeom>
        </p:spPr>
      </p:pic>
      <p:pic>
        <p:nvPicPr>
          <p:cNvPr id="14" name="Picture 13">
            <a:extLst>
              <a:ext uri="{FF2B5EF4-FFF2-40B4-BE49-F238E27FC236}">
                <a16:creationId xmlns:a16="http://schemas.microsoft.com/office/drawing/2014/main" id="{531D84E6-C547-9B72-8F19-C15C4EC81D0A}"/>
              </a:ext>
            </a:extLst>
          </p:cNvPr>
          <p:cNvPicPr>
            <a:picLocks noChangeAspect="1"/>
          </p:cNvPicPr>
          <p:nvPr/>
        </p:nvPicPr>
        <p:blipFill>
          <a:blip r:embed="rId6"/>
          <a:stretch>
            <a:fillRect/>
          </a:stretch>
        </p:blipFill>
        <p:spPr>
          <a:xfrm>
            <a:off x="628642" y="4757700"/>
            <a:ext cx="555966" cy="568185"/>
          </a:xfrm>
          <a:prstGeom prst="rect">
            <a:avLst/>
          </a:prstGeom>
        </p:spPr>
      </p:pic>
      <p:pic>
        <p:nvPicPr>
          <p:cNvPr id="16" name="Picture 15">
            <a:extLst>
              <a:ext uri="{FF2B5EF4-FFF2-40B4-BE49-F238E27FC236}">
                <a16:creationId xmlns:a16="http://schemas.microsoft.com/office/drawing/2014/main" id="{303DEB17-77A4-85DF-46FC-07ED6AA55D30}"/>
              </a:ext>
            </a:extLst>
          </p:cNvPr>
          <p:cNvPicPr>
            <a:picLocks noChangeAspect="1"/>
          </p:cNvPicPr>
          <p:nvPr/>
        </p:nvPicPr>
        <p:blipFill>
          <a:blip r:embed="rId7"/>
          <a:stretch>
            <a:fillRect/>
          </a:stretch>
        </p:blipFill>
        <p:spPr>
          <a:xfrm>
            <a:off x="622962" y="5565093"/>
            <a:ext cx="527637" cy="470007"/>
          </a:xfrm>
          <a:prstGeom prst="rect">
            <a:avLst/>
          </a:prstGeom>
        </p:spPr>
      </p:pic>
    </p:spTree>
    <p:extLst>
      <p:ext uri="{BB962C8B-B14F-4D97-AF65-F5344CB8AC3E}">
        <p14:creationId xmlns:p14="http://schemas.microsoft.com/office/powerpoint/2010/main" val="710927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E45414C0-B855-3845-B960-3C1590C86A39}"/>
              </a:ext>
            </a:extLst>
          </p:cNvPr>
          <p:cNvGrpSpPr/>
          <p:nvPr/>
        </p:nvGrpSpPr>
        <p:grpSpPr>
          <a:xfrm>
            <a:off x="1534473" y="1354920"/>
            <a:ext cx="3857728" cy="1425475"/>
            <a:chOff x="1858939" y="1203411"/>
            <a:chExt cx="3857728" cy="1425475"/>
          </a:xfrm>
        </p:grpSpPr>
        <p:grpSp>
          <p:nvGrpSpPr>
            <p:cNvPr id="3" name="Group 2">
              <a:extLst>
                <a:ext uri="{FF2B5EF4-FFF2-40B4-BE49-F238E27FC236}">
                  <a16:creationId xmlns:a16="http://schemas.microsoft.com/office/drawing/2014/main" id="{5E87FDF9-9592-3444-9C05-7C611061C180}"/>
                </a:ext>
              </a:extLst>
            </p:cNvPr>
            <p:cNvGrpSpPr/>
            <p:nvPr/>
          </p:nvGrpSpPr>
          <p:grpSpPr>
            <a:xfrm>
              <a:off x="2207806" y="1798495"/>
              <a:ext cx="3505277" cy="731221"/>
              <a:chOff x="2618345" y="1864587"/>
              <a:chExt cx="3505277" cy="731221"/>
            </a:xfrm>
          </p:grpSpPr>
          <p:sp>
            <p:nvSpPr>
              <p:cNvPr id="4" name="TextBox 3">
                <a:extLst>
                  <a:ext uri="{FF2B5EF4-FFF2-40B4-BE49-F238E27FC236}">
                    <a16:creationId xmlns:a16="http://schemas.microsoft.com/office/drawing/2014/main" id="{D551EFC9-C26B-0740-B055-EE0A0A658DA6}"/>
                  </a:ext>
                </a:extLst>
              </p:cNvPr>
              <p:cNvSpPr txBox="1"/>
              <p:nvPr/>
            </p:nvSpPr>
            <p:spPr>
              <a:xfrm>
                <a:off x="3345982" y="1933463"/>
                <a:ext cx="2777640" cy="553998"/>
              </a:xfrm>
              <a:prstGeom prst="rect">
                <a:avLst/>
              </a:prstGeom>
              <a:noFill/>
            </p:spPr>
            <p:txBody>
              <a:bodyPr wrap="square" rtlCol="0">
                <a:spAutoFit/>
              </a:bodyPr>
              <a:lstStyle/>
              <a:p>
                <a:pPr algn="l"/>
                <a:r>
                  <a:rPr lang="en-US" sz="1000">
                    <a:latin typeface="Times New Roman" panose="02020603050405020304" pitchFamily="18" charset="0"/>
                  </a:rPr>
                  <a:t>Ensuring that all computer and computer part listings follow a uniform format, making it easier to categorize and search.</a:t>
                </a:r>
              </a:p>
            </p:txBody>
          </p:sp>
          <p:pic>
            <p:nvPicPr>
              <p:cNvPr id="5" name="Picture 4" descr="A close up of a box&#10;&#10;Description generated with high confidence">
                <a:extLst>
                  <a:ext uri="{FF2B5EF4-FFF2-40B4-BE49-F238E27FC236}">
                    <a16:creationId xmlns:a16="http://schemas.microsoft.com/office/drawing/2014/main" id="{BA13D804-35EA-9F44-BC55-D57B0AAA9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345" y="1864587"/>
                <a:ext cx="731221" cy="731221"/>
              </a:xfrm>
              <a:prstGeom prst="rect">
                <a:avLst/>
              </a:prstGeom>
            </p:spPr>
          </p:pic>
        </p:grpSp>
        <p:sp>
          <p:nvSpPr>
            <p:cNvPr id="15" name="Rectangle 14">
              <a:extLst>
                <a:ext uri="{FF2B5EF4-FFF2-40B4-BE49-F238E27FC236}">
                  <a16:creationId xmlns:a16="http://schemas.microsoft.com/office/drawing/2014/main" id="{6052BA87-34D5-2C41-B9EB-85F56C655936}"/>
                </a:ext>
              </a:extLst>
            </p:cNvPr>
            <p:cNvSpPr/>
            <p:nvPr/>
          </p:nvSpPr>
          <p:spPr>
            <a:xfrm>
              <a:off x="1858939" y="1203411"/>
              <a:ext cx="3857728" cy="47388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Data Standardization</a:t>
              </a:r>
            </a:p>
          </p:txBody>
        </p:sp>
        <p:sp>
          <p:nvSpPr>
            <p:cNvPr id="16" name="Rectangle 15">
              <a:extLst>
                <a:ext uri="{FF2B5EF4-FFF2-40B4-BE49-F238E27FC236}">
                  <a16:creationId xmlns:a16="http://schemas.microsoft.com/office/drawing/2014/main" id="{061B0CB6-106D-994D-80A9-496AEF9E2BE4}"/>
                </a:ext>
              </a:extLst>
            </p:cNvPr>
            <p:cNvSpPr/>
            <p:nvPr/>
          </p:nvSpPr>
          <p:spPr>
            <a:xfrm>
              <a:off x="1858939" y="1677300"/>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15E8F48B-0E7E-CD4A-AEE5-9DFCED19BC28}"/>
              </a:ext>
            </a:extLst>
          </p:cNvPr>
          <p:cNvGrpSpPr/>
          <p:nvPr/>
        </p:nvGrpSpPr>
        <p:grpSpPr>
          <a:xfrm>
            <a:off x="659362" y="3074162"/>
            <a:ext cx="3860864" cy="1426416"/>
            <a:chOff x="1175671" y="3084855"/>
            <a:chExt cx="3860864" cy="1426416"/>
          </a:xfrm>
        </p:grpSpPr>
        <p:grpSp>
          <p:nvGrpSpPr>
            <p:cNvPr id="18" name="Group 17">
              <a:extLst>
                <a:ext uri="{FF2B5EF4-FFF2-40B4-BE49-F238E27FC236}">
                  <a16:creationId xmlns:a16="http://schemas.microsoft.com/office/drawing/2014/main" id="{1E4EF32F-EAD2-7D48-A7D4-238E88D1E697}"/>
                </a:ext>
              </a:extLst>
            </p:cNvPr>
            <p:cNvGrpSpPr/>
            <p:nvPr/>
          </p:nvGrpSpPr>
          <p:grpSpPr>
            <a:xfrm>
              <a:off x="1478986" y="3632643"/>
              <a:ext cx="3313543" cy="790927"/>
              <a:chOff x="1394175" y="3500725"/>
              <a:chExt cx="3313543" cy="790927"/>
            </a:xfrm>
          </p:grpSpPr>
          <p:sp>
            <p:nvSpPr>
              <p:cNvPr id="21" name="Rectangle 20">
                <a:extLst>
                  <a:ext uri="{FF2B5EF4-FFF2-40B4-BE49-F238E27FC236}">
                    <a16:creationId xmlns:a16="http://schemas.microsoft.com/office/drawing/2014/main" id="{E4595571-0031-6942-85F3-9CF1D4D2E3CA}"/>
                  </a:ext>
                </a:extLst>
              </p:cNvPr>
              <p:cNvSpPr/>
              <p:nvPr/>
            </p:nvSpPr>
            <p:spPr>
              <a:xfrm>
                <a:off x="2179591" y="3500725"/>
                <a:ext cx="2528127" cy="707886"/>
              </a:xfrm>
              <a:prstGeom prst="rect">
                <a:avLst/>
              </a:prstGeom>
            </p:spPr>
            <p:txBody>
              <a:bodyPr wrap="square">
                <a:spAutoFit/>
              </a:bodyPr>
              <a:lstStyle/>
              <a:p>
                <a:pPr algn="l"/>
                <a:r>
                  <a:rPr lang="en-US" sz="1000">
                    <a:latin typeface="Times New Roman" panose="02020603050405020304" pitchFamily="18" charset="0"/>
                  </a:rPr>
                  <a:t>Developing a more intuitive and detailed categorization system. This can include categories based on product type, usage and compatibility.</a:t>
                </a:r>
              </a:p>
            </p:txBody>
          </p:sp>
          <p:pic>
            <p:nvPicPr>
              <p:cNvPr id="22" name="Picture 21" descr="A close up of a logo&#10;&#10;Description generated with very high confidence">
                <a:extLst>
                  <a:ext uri="{FF2B5EF4-FFF2-40B4-BE49-F238E27FC236}">
                    <a16:creationId xmlns:a16="http://schemas.microsoft.com/office/drawing/2014/main" id="{288BD5E3-0361-2A4E-A09D-95E95A13A2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175" y="3560431"/>
                <a:ext cx="731221" cy="731221"/>
              </a:xfrm>
              <a:prstGeom prst="rect">
                <a:avLst/>
              </a:prstGeom>
            </p:spPr>
          </p:pic>
        </p:grpSp>
        <p:sp>
          <p:nvSpPr>
            <p:cNvPr id="19" name="Rectangle 18">
              <a:extLst>
                <a:ext uri="{FF2B5EF4-FFF2-40B4-BE49-F238E27FC236}">
                  <a16:creationId xmlns:a16="http://schemas.microsoft.com/office/drawing/2014/main" id="{2EFBF743-B851-5548-899A-AAEAE14B08C7}"/>
                </a:ext>
              </a:extLst>
            </p:cNvPr>
            <p:cNvSpPr/>
            <p:nvPr/>
          </p:nvSpPr>
          <p:spPr>
            <a:xfrm>
              <a:off x="1178807" y="3084855"/>
              <a:ext cx="3857728" cy="47388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User-Friendly Categorization</a:t>
              </a:r>
            </a:p>
          </p:txBody>
        </p:sp>
        <p:sp>
          <p:nvSpPr>
            <p:cNvPr id="20" name="Rectangle 19">
              <a:extLst>
                <a:ext uri="{FF2B5EF4-FFF2-40B4-BE49-F238E27FC236}">
                  <a16:creationId xmlns:a16="http://schemas.microsoft.com/office/drawing/2014/main" id="{76474C40-DF3D-2045-9C9C-5369C243B03D}"/>
                </a:ext>
              </a:extLst>
            </p:cNvPr>
            <p:cNvSpPr/>
            <p:nvPr/>
          </p:nvSpPr>
          <p:spPr>
            <a:xfrm>
              <a:off x="1175671" y="3559685"/>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A3F5725C-1514-534A-BA98-2099C17F178C}"/>
              </a:ext>
            </a:extLst>
          </p:cNvPr>
          <p:cNvGrpSpPr/>
          <p:nvPr/>
        </p:nvGrpSpPr>
        <p:grpSpPr>
          <a:xfrm>
            <a:off x="6938579" y="1353979"/>
            <a:ext cx="3860864" cy="1426416"/>
            <a:chOff x="6594449" y="1206494"/>
            <a:chExt cx="3860864" cy="1426416"/>
          </a:xfrm>
        </p:grpSpPr>
        <p:grpSp>
          <p:nvGrpSpPr>
            <p:cNvPr id="9" name="Group 8">
              <a:extLst>
                <a:ext uri="{FF2B5EF4-FFF2-40B4-BE49-F238E27FC236}">
                  <a16:creationId xmlns:a16="http://schemas.microsoft.com/office/drawing/2014/main" id="{760B5F4E-2B60-8841-A768-6778A24DC69A}"/>
                </a:ext>
              </a:extLst>
            </p:cNvPr>
            <p:cNvGrpSpPr/>
            <p:nvPr/>
          </p:nvGrpSpPr>
          <p:grpSpPr>
            <a:xfrm>
              <a:off x="7002863" y="1785751"/>
              <a:ext cx="3330198" cy="707886"/>
              <a:chOff x="7063689" y="1861114"/>
              <a:chExt cx="3330198" cy="707886"/>
            </a:xfrm>
          </p:grpSpPr>
          <p:sp>
            <p:nvSpPr>
              <p:cNvPr id="10" name="Rectangle 9">
                <a:extLst>
                  <a:ext uri="{FF2B5EF4-FFF2-40B4-BE49-F238E27FC236}">
                    <a16:creationId xmlns:a16="http://schemas.microsoft.com/office/drawing/2014/main" id="{9740DD34-1904-914E-94C3-9647669167D2}"/>
                  </a:ext>
                </a:extLst>
              </p:cNvPr>
              <p:cNvSpPr/>
              <p:nvPr/>
            </p:nvSpPr>
            <p:spPr>
              <a:xfrm>
                <a:off x="7837453" y="1861114"/>
                <a:ext cx="2556434" cy="707886"/>
              </a:xfrm>
              <a:prstGeom prst="rect">
                <a:avLst/>
              </a:prstGeom>
            </p:spPr>
            <p:txBody>
              <a:bodyPr wrap="square">
                <a:spAutoFit/>
              </a:bodyPr>
              <a:lstStyle/>
              <a:p>
                <a:pPr algn="l"/>
                <a:r>
                  <a:rPr lang="en-US" sz="1000">
                    <a:latin typeface="Times New Roman" panose="02020603050405020304" pitchFamily="18" charset="0"/>
                  </a:rPr>
                  <a:t>Keeping the product database regularly updated with the latest products and ensuring old or obsolete products are correctly categorized or removed.</a:t>
                </a:r>
              </a:p>
            </p:txBody>
          </p:sp>
          <p:pic>
            <p:nvPicPr>
              <p:cNvPr id="11" name="Picture 10">
                <a:extLst>
                  <a:ext uri="{FF2B5EF4-FFF2-40B4-BE49-F238E27FC236}">
                    <a16:creationId xmlns:a16="http://schemas.microsoft.com/office/drawing/2014/main" id="{3F5ECD95-DDBE-D142-8E63-06B44708F9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689" y="1910712"/>
                <a:ext cx="624591" cy="624591"/>
              </a:xfrm>
              <a:prstGeom prst="rect">
                <a:avLst/>
              </a:prstGeom>
            </p:spPr>
          </p:pic>
        </p:grpSp>
        <p:sp>
          <p:nvSpPr>
            <p:cNvPr id="23" name="Rectangle 22">
              <a:extLst>
                <a:ext uri="{FF2B5EF4-FFF2-40B4-BE49-F238E27FC236}">
                  <a16:creationId xmlns:a16="http://schemas.microsoft.com/office/drawing/2014/main" id="{761952B5-5C69-FA4A-A0E2-0E5568CF4ED8}"/>
                </a:ext>
              </a:extLst>
            </p:cNvPr>
            <p:cNvSpPr/>
            <p:nvPr/>
          </p:nvSpPr>
          <p:spPr>
            <a:xfrm>
              <a:off x="6597585" y="1206494"/>
              <a:ext cx="3857728" cy="47388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Regular Database Updates</a:t>
              </a:r>
            </a:p>
          </p:txBody>
        </p:sp>
        <p:sp>
          <p:nvSpPr>
            <p:cNvPr id="24" name="Rectangle 23">
              <a:extLst>
                <a:ext uri="{FF2B5EF4-FFF2-40B4-BE49-F238E27FC236}">
                  <a16:creationId xmlns:a16="http://schemas.microsoft.com/office/drawing/2014/main" id="{0E68F990-99BF-D441-AF8E-B00FE0FB902B}"/>
                </a:ext>
              </a:extLst>
            </p:cNvPr>
            <p:cNvSpPr/>
            <p:nvPr/>
          </p:nvSpPr>
          <p:spPr>
            <a:xfrm>
              <a:off x="6594449" y="1681324"/>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E02D50C7-5308-9C43-9001-7F1A0AB57C61}"/>
              </a:ext>
            </a:extLst>
          </p:cNvPr>
          <p:cNvGrpSpPr/>
          <p:nvPr/>
        </p:nvGrpSpPr>
        <p:grpSpPr>
          <a:xfrm>
            <a:off x="7664012" y="3074162"/>
            <a:ext cx="3860864" cy="1426416"/>
            <a:chOff x="7150741" y="3105145"/>
            <a:chExt cx="3860864" cy="1426416"/>
          </a:xfrm>
        </p:grpSpPr>
        <p:grpSp>
          <p:nvGrpSpPr>
            <p:cNvPr id="26" name="Group 25">
              <a:extLst>
                <a:ext uri="{FF2B5EF4-FFF2-40B4-BE49-F238E27FC236}">
                  <a16:creationId xmlns:a16="http://schemas.microsoft.com/office/drawing/2014/main" id="{99F86409-2E93-814A-B179-5BA9CB49A63B}"/>
                </a:ext>
              </a:extLst>
            </p:cNvPr>
            <p:cNvGrpSpPr/>
            <p:nvPr/>
          </p:nvGrpSpPr>
          <p:grpSpPr>
            <a:xfrm>
              <a:off x="7518290" y="3678416"/>
              <a:ext cx="3373154" cy="707886"/>
              <a:chOff x="8132906" y="3498239"/>
              <a:chExt cx="3373154" cy="707886"/>
            </a:xfrm>
          </p:grpSpPr>
          <p:sp>
            <p:nvSpPr>
              <p:cNvPr id="29" name="Rectangle 28">
                <a:extLst>
                  <a:ext uri="{FF2B5EF4-FFF2-40B4-BE49-F238E27FC236}">
                    <a16:creationId xmlns:a16="http://schemas.microsoft.com/office/drawing/2014/main" id="{3704770D-25E2-7F4F-B4AC-CB96A8BB9925}"/>
                  </a:ext>
                </a:extLst>
              </p:cNvPr>
              <p:cNvSpPr/>
              <p:nvPr/>
            </p:nvSpPr>
            <p:spPr>
              <a:xfrm>
                <a:off x="9041810" y="3498239"/>
                <a:ext cx="2464250" cy="707886"/>
              </a:xfrm>
              <a:prstGeom prst="rect">
                <a:avLst/>
              </a:prstGeom>
            </p:spPr>
            <p:txBody>
              <a:bodyPr wrap="square">
                <a:spAutoFit/>
              </a:bodyPr>
              <a:lstStyle/>
              <a:p>
                <a:pPr algn="l"/>
                <a:r>
                  <a:rPr lang="en-US" sz="1000">
                    <a:latin typeface="Times New Roman" panose="02020603050405020304" pitchFamily="18" charset="0"/>
                  </a:rPr>
                  <a:t>Working closely with vendors to ensure that the information provided for each product is accurate and comprehensive, aiding in proper categorization.</a:t>
                </a:r>
              </a:p>
            </p:txBody>
          </p:sp>
          <p:pic>
            <p:nvPicPr>
              <p:cNvPr id="30" name="Picture 29">
                <a:extLst>
                  <a:ext uri="{FF2B5EF4-FFF2-40B4-BE49-F238E27FC236}">
                    <a16:creationId xmlns:a16="http://schemas.microsoft.com/office/drawing/2014/main" id="{428EBA60-5005-D34B-B0D6-D443BBD6B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906" y="3555276"/>
                <a:ext cx="624591" cy="624591"/>
              </a:xfrm>
              <a:prstGeom prst="rect">
                <a:avLst/>
              </a:prstGeom>
            </p:spPr>
          </p:pic>
        </p:grpSp>
        <p:sp>
          <p:nvSpPr>
            <p:cNvPr id="27" name="Rectangle 26">
              <a:extLst>
                <a:ext uri="{FF2B5EF4-FFF2-40B4-BE49-F238E27FC236}">
                  <a16:creationId xmlns:a16="http://schemas.microsoft.com/office/drawing/2014/main" id="{E948CFC9-A453-1541-8380-0FE5A87E94F3}"/>
                </a:ext>
              </a:extLst>
            </p:cNvPr>
            <p:cNvSpPr/>
            <p:nvPr/>
          </p:nvSpPr>
          <p:spPr>
            <a:xfrm>
              <a:off x="7153877" y="3105145"/>
              <a:ext cx="3857728" cy="473889"/>
            </a:xfrm>
            <a:prstGeom prst="rect">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Collaboration with Vendors</a:t>
              </a:r>
            </a:p>
          </p:txBody>
        </p:sp>
        <p:sp>
          <p:nvSpPr>
            <p:cNvPr id="28" name="Rectangle 27">
              <a:extLst>
                <a:ext uri="{FF2B5EF4-FFF2-40B4-BE49-F238E27FC236}">
                  <a16:creationId xmlns:a16="http://schemas.microsoft.com/office/drawing/2014/main" id="{7C424E8D-2C6F-1E41-9F48-E574953AED1B}"/>
                </a:ext>
              </a:extLst>
            </p:cNvPr>
            <p:cNvSpPr/>
            <p:nvPr/>
          </p:nvSpPr>
          <p:spPr>
            <a:xfrm>
              <a:off x="7150741" y="3579975"/>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54F7845A-40EB-714D-97EA-23ACA84BACA7}"/>
              </a:ext>
            </a:extLst>
          </p:cNvPr>
          <p:cNvGrpSpPr/>
          <p:nvPr/>
        </p:nvGrpSpPr>
        <p:grpSpPr>
          <a:xfrm>
            <a:off x="6938579" y="4801049"/>
            <a:ext cx="3860864" cy="1426416"/>
            <a:chOff x="6591313" y="4801049"/>
            <a:chExt cx="3860864" cy="1426416"/>
          </a:xfrm>
        </p:grpSpPr>
        <p:grpSp>
          <p:nvGrpSpPr>
            <p:cNvPr id="6" name="Group 5">
              <a:extLst>
                <a:ext uri="{FF2B5EF4-FFF2-40B4-BE49-F238E27FC236}">
                  <a16:creationId xmlns:a16="http://schemas.microsoft.com/office/drawing/2014/main" id="{E9CA8DEC-A1DE-EC4B-B3BF-89DA9A12F46E}"/>
                </a:ext>
              </a:extLst>
            </p:cNvPr>
            <p:cNvGrpSpPr/>
            <p:nvPr/>
          </p:nvGrpSpPr>
          <p:grpSpPr>
            <a:xfrm>
              <a:off x="6955652" y="5378278"/>
              <a:ext cx="3435131" cy="682655"/>
              <a:chOff x="7117935" y="5100824"/>
              <a:chExt cx="3194586" cy="682655"/>
            </a:xfrm>
          </p:grpSpPr>
          <p:pic>
            <p:nvPicPr>
              <p:cNvPr id="7" name="Picture 6" descr="A picture containing vector graphics&#10;&#10;Description generated with high confidence">
                <a:extLst>
                  <a:ext uri="{FF2B5EF4-FFF2-40B4-BE49-F238E27FC236}">
                    <a16:creationId xmlns:a16="http://schemas.microsoft.com/office/drawing/2014/main" id="{71ABAD23-0601-3F4C-B453-7A40DC53F1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935" y="5158719"/>
                <a:ext cx="624760" cy="624760"/>
              </a:xfrm>
              <a:prstGeom prst="rect">
                <a:avLst/>
              </a:prstGeom>
            </p:spPr>
          </p:pic>
          <p:sp>
            <p:nvSpPr>
              <p:cNvPr id="8" name="Rectangle 7">
                <a:extLst>
                  <a:ext uri="{FF2B5EF4-FFF2-40B4-BE49-F238E27FC236}">
                    <a16:creationId xmlns:a16="http://schemas.microsoft.com/office/drawing/2014/main" id="{628EEA44-14F9-BB44-9E6A-593375148051}"/>
                  </a:ext>
                </a:extLst>
              </p:cNvPr>
              <p:cNvSpPr/>
              <p:nvPr/>
            </p:nvSpPr>
            <p:spPr>
              <a:xfrm>
                <a:off x="7881424" y="5100824"/>
                <a:ext cx="2431097" cy="553998"/>
              </a:xfrm>
              <a:prstGeom prst="rect">
                <a:avLst/>
              </a:prstGeom>
            </p:spPr>
            <p:txBody>
              <a:bodyPr wrap="square">
                <a:spAutoFit/>
              </a:bodyPr>
              <a:lstStyle/>
              <a:p>
                <a:pPr algn="l"/>
                <a:r>
                  <a:rPr lang="en-US" sz="1000">
                    <a:latin typeface="Times New Roman" panose="02020603050405020304" pitchFamily="18" charset="0"/>
                  </a:rPr>
                  <a:t>Ensuring each product has a detailed and accurate description, which can aid in better categorization and search efficiency.</a:t>
                </a:r>
              </a:p>
            </p:txBody>
          </p:sp>
        </p:grpSp>
        <p:sp>
          <p:nvSpPr>
            <p:cNvPr id="31" name="Rectangle 30">
              <a:extLst>
                <a:ext uri="{FF2B5EF4-FFF2-40B4-BE49-F238E27FC236}">
                  <a16:creationId xmlns:a16="http://schemas.microsoft.com/office/drawing/2014/main" id="{D5177E7F-C4B7-F442-AF2C-2CA116141771}"/>
                </a:ext>
              </a:extLst>
            </p:cNvPr>
            <p:cNvSpPr/>
            <p:nvPr/>
          </p:nvSpPr>
          <p:spPr>
            <a:xfrm>
              <a:off x="6594449" y="4801049"/>
              <a:ext cx="3857728" cy="47388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Detailed Product Descriptions</a:t>
              </a:r>
            </a:p>
          </p:txBody>
        </p:sp>
        <p:sp>
          <p:nvSpPr>
            <p:cNvPr id="32" name="Rectangle 31">
              <a:extLst>
                <a:ext uri="{FF2B5EF4-FFF2-40B4-BE49-F238E27FC236}">
                  <a16:creationId xmlns:a16="http://schemas.microsoft.com/office/drawing/2014/main" id="{7ECE9A0C-6C0A-2E41-9584-3DF667BE41F6}"/>
                </a:ext>
              </a:extLst>
            </p:cNvPr>
            <p:cNvSpPr/>
            <p:nvPr/>
          </p:nvSpPr>
          <p:spPr>
            <a:xfrm>
              <a:off x="6591313" y="5275879"/>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18EE962C-DFAC-2640-9E91-B95522C99581}"/>
              </a:ext>
            </a:extLst>
          </p:cNvPr>
          <p:cNvGrpSpPr/>
          <p:nvPr/>
        </p:nvGrpSpPr>
        <p:grpSpPr>
          <a:xfrm>
            <a:off x="1534473" y="4805826"/>
            <a:ext cx="3860864" cy="1426416"/>
            <a:chOff x="1849530" y="4805826"/>
            <a:chExt cx="3860864" cy="1426416"/>
          </a:xfrm>
        </p:grpSpPr>
        <p:grpSp>
          <p:nvGrpSpPr>
            <p:cNvPr id="12" name="Group 11">
              <a:extLst>
                <a:ext uri="{FF2B5EF4-FFF2-40B4-BE49-F238E27FC236}">
                  <a16:creationId xmlns:a16="http://schemas.microsoft.com/office/drawing/2014/main" id="{8E7156E8-ED78-8B47-8F1F-54E8909838C3}"/>
                </a:ext>
              </a:extLst>
            </p:cNvPr>
            <p:cNvGrpSpPr/>
            <p:nvPr/>
          </p:nvGrpSpPr>
          <p:grpSpPr>
            <a:xfrm>
              <a:off x="2137887" y="5382187"/>
              <a:ext cx="3500608" cy="707886"/>
              <a:chOff x="2367059" y="5049345"/>
              <a:chExt cx="3500608" cy="707886"/>
            </a:xfrm>
          </p:grpSpPr>
          <p:sp>
            <p:nvSpPr>
              <p:cNvPr id="13" name="Rectangle 12">
                <a:extLst>
                  <a:ext uri="{FF2B5EF4-FFF2-40B4-BE49-F238E27FC236}">
                    <a16:creationId xmlns:a16="http://schemas.microsoft.com/office/drawing/2014/main" id="{EB1CDB92-5235-784F-9384-9EF6241B2B85}"/>
                  </a:ext>
                </a:extLst>
              </p:cNvPr>
              <p:cNvSpPr/>
              <p:nvPr/>
            </p:nvSpPr>
            <p:spPr>
              <a:xfrm>
                <a:off x="3276878" y="5049345"/>
                <a:ext cx="2590789" cy="707886"/>
              </a:xfrm>
              <a:prstGeom prst="rect">
                <a:avLst/>
              </a:prstGeom>
            </p:spPr>
            <p:txBody>
              <a:bodyPr wrap="square">
                <a:spAutoFit/>
              </a:bodyPr>
              <a:lstStyle/>
              <a:p>
                <a:pPr algn="l"/>
                <a:r>
                  <a:rPr lang="en-US" sz="1000">
                    <a:latin typeface="Times New Roman" panose="02020603050405020304" pitchFamily="18" charset="0"/>
                  </a:rPr>
                  <a:t>Implementing a system for users to report misclassifications or suggest categorization improvements. This feedback can be used to continuously refine the categorization process.</a:t>
                </a:r>
              </a:p>
            </p:txBody>
          </p:sp>
          <p:pic>
            <p:nvPicPr>
              <p:cNvPr id="14" name="Picture 13">
                <a:extLst>
                  <a:ext uri="{FF2B5EF4-FFF2-40B4-BE49-F238E27FC236}">
                    <a16:creationId xmlns:a16="http://schemas.microsoft.com/office/drawing/2014/main" id="{5E16CF3E-B543-C54A-9254-5D4FCD2890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7059" y="5120452"/>
                <a:ext cx="635777" cy="635777"/>
              </a:xfrm>
              <a:prstGeom prst="rect">
                <a:avLst/>
              </a:prstGeom>
            </p:spPr>
          </p:pic>
        </p:grpSp>
        <p:sp>
          <p:nvSpPr>
            <p:cNvPr id="33" name="Rectangle 32">
              <a:extLst>
                <a:ext uri="{FF2B5EF4-FFF2-40B4-BE49-F238E27FC236}">
                  <a16:creationId xmlns:a16="http://schemas.microsoft.com/office/drawing/2014/main" id="{CE3B003E-24BF-E443-BD78-4B60C7D99FE5}"/>
                </a:ext>
              </a:extLst>
            </p:cNvPr>
            <p:cNvSpPr/>
            <p:nvPr/>
          </p:nvSpPr>
          <p:spPr>
            <a:xfrm>
              <a:off x="1852666" y="4805826"/>
              <a:ext cx="3857728" cy="473889"/>
            </a:xfrm>
            <a:prstGeom prst="rect">
              <a:avLst/>
            </a:prstGeom>
            <a:solidFill>
              <a:srgbClr val="D9D9D9"/>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a:r>
                <a:rPr lang="en-US" sz="1000">
                  <a:solidFill>
                    <a:schemeClr val="tx1"/>
                  </a:solidFill>
                  <a:latin typeface="Times New Roman" panose="02020603050405020304" pitchFamily="18" charset="0"/>
                  <a:cs typeface="Times New Roman" panose="02020603050405020304" pitchFamily="18" charset="0"/>
                </a:rPr>
                <a:t>Feedback Loop</a:t>
              </a:r>
            </a:p>
          </p:txBody>
        </p:sp>
        <p:sp>
          <p:nvSpPr>
            <p:cNvPr id="34" name="Rectangle 33">
              <a:extLst>
                <a:ext uri="{FF2B5EF4-FFF2-40B4-BE49-F238E27FC236}">
                  <a16:creationId xmlns:a16="http://schemas.microsoft.com/office/drawing/2014/main" id="{D77F06FF-6555-B045-9CDF-435392DD1A2B}"/>
                </a:ext>
              </a:extLst>
            </p:cNvPr>
            <p:cNvSpPr/>
            <p:nvPr/>
          </p:nvSpPr>
          <p:spPr>
            <a:xfrm>
              <a:off x="1849530" y="5280656"/>
              <a:ext cx="3857728" cy="95158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latin typeface="Times New Roman" panose="02020603050405020304" pitchFamily="18" charset="0"/>
                <a:cs typeface="Times New Roman" panose="02020603050405020304" pitchFamily="18" charset="0"/>
              </a:endParaRPr>
            </a:p>
          </p:txBody>
        </p:sp>
      </p:grpSp>
      <p:grpSp>
        <p:nvGrpSpPr>
          <p:cNvPr id="48" name="Group 47">
            <a:extLst>
              <a:ext uri="{FF2B5EF4-FFF2-40B4-BE49-F238E27FC236}">
                <a16:creationId xmlns:a16="http://schemas.microsoft.com/office/drawing/2014/main" id="{5D8536CB-6FC5-CA4D-9D6A-1811C739C68E}"/>
              </a:ext>
            </a:extLst>
          </p:cNvPr>
          <p:cNvGrpSpPr/>
          <p:nvPr/>
        </p:nvGrpSpPr>
        <p:grpSpPr>
          <a:xfrm>
            <a:off x="5250555" y="2845765"/>
            <a:ext cx="1890891" cy="1883211"/>
            <a:chOff x="5250555" y="2737610"/>
            <a:chExt cx="1890891" cy="1883211"/>
          </a:xfrm>
        </p:grpSpPr>
        <p:sp>
          <p:nvSpPr>
            <p:cNvPr id="2" name="Oval 1">
              <a:extLst>
                <a:ext uri="{FF2B5EF4-FFF2-40B4-BE49-F238E27FC236}">
                  <a16:creationId xmlns:a16="http://schemas.microsoft.com/office/drawing/2014/main" id="{588FFD8D-BE51-0747-B6C3-3EB8019C755E}"/>
                </a:ext>
              </a:extLst>
            </p:cNvPr>
            <p:cNvSpPr/>
            <p:nvPr/>
          </p:nvSpPr>
          <p:spPr>
            <a:xfrm>
              <a:off x="5527673" y="3005004"/>
              <a:ext cx="1334957" cy="1334957"/>
            </a:xfrm>
            <a:prstGeom prst="ellips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a:solidFill>
                    <a:schemeClr val="bg1"/>
                  </a:solidFill>
                  <a:latin typeface="Times New Roman" panose="02020603050405020304" pitchFamily="18" charset="0"/>
                  <a:cs typeface="Times New Roman" panose="02020603050405020304" pitchFamily="18" charset="0"/>
                </a:rPr>
                <a:t>Future Scope</a:t>
              </a:r>
            </a:p>
          </p:txBody>
        </p:sp>
        <p:sp>
          <p:nvSpPr>
            <p:cNvPr id="36" name="Isosceles Triangle 63">
              <a:extLst>
                <a:ext uri="{FF2B5EF4-FFF2-40B4-BE49-F238E27FC236}">
                  <a16:creationId xmlns:a16="http://schemas.microsoft.com/office/drawing/2014/main" id="{B696C28E-94AA-014D-ABB0-07774944E05F}"/>
                </a:ext>
              </a:extLst>
            </p:cNvPr>
            <p:cNvSpPr/>
            <p:nvPr/>
          </p:nvSpPr>
          <p:spPr bwMode="auto">
            <a:xfrm>
              <a:off x="5877116" y="2737610"/>
              <a:ext cx="636072" cy="213760"/>
            </a:xfrm>
            <a:prstGeom prst="triangle">
              <a:avLst/>
            </a:prstGeom>
            <a:solidFill>
              <a:schemeClr val="bg1">
                <a:lumMod val="85000"/>
              </a:schemeClr>
            </a:solidFill>
            <a:ln>
              <a:solidFill>
                <a:schemeClr val="bg1">
                  <a:lumMod val="75000"/>
                </a:schemeClr>
              </a:solidFill>
            </a:ln>
          </p:spPr>
          <p:txBody>
            <a:bodyPr wrap="square" rtlCol="0" anchor="ctr" anchorCtr="0">
              <a:noAutofit/>
            </a:bodyP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A2A2A2"/>
                </a:solidFill>
                <a:effectLst/>
                <a:uLnTx/>
                <a:uFillTx/>
                <a:latin typeface="Times New Roman" panose="02020603050405020304" pitchFamily="18" charset="0"/>
                <a:ea typeface="Bogle" charset="0"/>
              </a:endParaRPr>
            </a:p>
          </p:txBody>
        </p:sp>
        <p:sp>
          <p:nvSpPr>
            <p:cNvPr id="37" name="Isosceles Triangle 64">
              <a:extLst>
                <a:ext uri="{FF2B5EF4-FFF2-40B4-BE49-F238E27FC236}">
                  <a16:creationId xmlns:a16="http://schemas.microsoft.com/office/drawing/2014/main" id="{39CBFEE3-F6B8-2248-88C5-977FEE79BDB0}"/>
                </a:ext>
              </a:extLst>
            </p:cNvPr>
            <p:cNvSpPr/>
            <p:nvPr/>
          </p:nvSpPr>
          <p:spPr bwMode="auto">
            <a:xfrm rot="10800000">
              <a:off x="5877115" y="4407061"/>
              <a:ext cx="636072" cy="213760"/>
            </a:xfrm>
            <a:prstGeom prst="triangle">
              <a:avLst/>
            </a:prstGeom>
            <a:solidFill>
              <a:schemeClr val="bg1">
                <a:lumMod val="85000"/>
              </a:schemeClr>
            </a:solidFill>
            <a:ln>
              <a:solidFill>
                <a:schemeClr val="bg1">
                  <a:lumMod val="75000"/>
                </a:schemeClr>
              </a:solidFill>
            </a:ln>
          </p:spPr>
          <p:txBody>
            <a:bodyPr wrap="square" rtlCol="0" anchor="ctr" anchorCtr="0">
              <a:noAutofit/>
            </a:bodyP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A2A2A2"/>
                </a:solidFill>
                <a:effectLst/>
                <a:uLnTx/>
                <a:uFillTx/>
                <a:latin typeface="Times New Roman" panose="02020603050405020304" pitchFamily="18" charset="0"/>
                <a:ea typeface="Bogle" charset="0"/>
              </a:endParaRPr>
            </a:p>
          </p:txBody>
        </p:sp>
        <p:sp>
          <p:nvSpPr>
            <p:cNvPr id="38" name="Isosceles Triangle 65">
              <a:extLst>
                <a:ext uri="{FF2B5EF4-FFF2-40B4-BE49-F238E27FC236}">
                  <a16:creationId xmlns:a16="http://schemas.microsoft.com/office/drawing/2014/main" id="{B08327B8-A1ED-204E-BD4A-E7AE4EEA2752}"/>
                </a:ext>
              </a:extLst>
            </p:cNvPr>
            <p:cNvSpPr/>
            <p:nvPr/>
          </p:nvSpPr>
          <p:spPr bwMode="auto">
            <a:xfrm rot="16200000">
              <a:off x="5039399" y="3565603"/>
              <a:ext cx="636072" cy="213760"/>
            </a:xfrm>
            <a:prstGeom prst="triangle">
              <a:avLst/>
            </a:prstGeom>
            <a:solidFill>
              <a:schemeClr val="bg1">
                <a:lumMod val="85000"/>
              </a:schemeClr>
            </a:solidFill>
            <a:ln>
              <a:solidFill>
                <a:schemeClr val="bg1">
                  <a:lumMod val="75000"/>
                </a:schemeClr>
              </a:solidFill>
            </a:ln>
          </p:spPr>
          <p:txBody>
            <a:bodyPr wrap="square" rtlCol="0" anchor="ctr" anchorCtr="0">
              <a:noAutofit/>
            </a:bodyP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A2A2A2"/>
                </a:solidFill>
                <a:effectLst/>
                <a:uLnTx/>
                <a:uFillTx/>
                <a:latin typeface="Times New Roman" panose="02020603050405020304" pitchFamily="18" charset="0"/>
                <a:ea typeface="Bogle" charset="0"/>
              </a:endParaRPr>
            </a:p>
          </p:txBody>
        </p:sp>
        <p:sp>
          <p:nvSpPr>
            <p:cNvPr id="39" name="Isosceles Triangle 66">
              <a:extLst>
                <a:ext uri="{FF2B5EF4-FFF2-40B4-BE49-F238E27FC236}">
                  <a16:creationId xmlns:a16="http://schemas.microsoft.com/office/drawing/2014/main" id="{18917C44-5038-9642-9C80-B9A735E3BE62}"/>
                </a:ext>
              </a:extLst>
            </p:cNvPr>
            <p:cNvSpPr/>
            <p:nvPr/>
          </p:nvSpPr>
          <p:spPr bwMode="auto">
            <a:xfrm rot="5400000">
              <a:off x="6716530" y="3565602"/>
              <a:ext cx="636072" cy="213760"/>
            </a:xfrm>
            <a:prstGeom prst="triangle">
              <a:avLst/>
            </a:prstGeom>
            <a:solidFill>
              <a:schemeClr val="bg1">
                <a:lumMod val="85000"/>
              </a:schemeClr>
            </a:solidFill>
            <a:ln>
              <a:solidFill>
                <a:schemeClr val="bg1">
                  <a:lumMod val="75000"/>
                </a:schemeClr>
              </a:solidFill>
            </a:ln>
          </p:spPr>
          <p:txBody>
            <a:bodyPr wrap="square" rtlCol="0" anchor="ctr" anchorCtr="0">
              <a:noAutofit/>
            </a:bodyPr>
            <a:lstStyle/>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A2A2A2"/>
                </a:solidFill>
                <a:effectLst/>
                <a:uLnTx/>
                <a:uFillTx/>
                <a:latin typeface="Times New Roman" panose="02020603050405020304" pitchFamily="18" charset="0"/>
                <a:ea typeface="Bogle" charset="0"/>
              </a:endParaRPr>
            </a:p>
          </p:txBody>
        </p:sp>
      </p:grpSp>
      <p:sp>
        <p:nvSpPr>
          <p:cNvPr id="49" name="TextBox 48">
            <a:extLst>
              <a:ext uri="{FF2B5EF4-FFF2-40B4-BE49-F238E27FC236}">
                <a16:creationId xmlns:a16="http://schemas.microsoft.com/office/drawing/2014/main" id="{7890C52F-BE78-6744-8845-A14CA1237C3F}"/>
              </a:ext>
            </a:extLst>
          </p:cNvPr>
          <p:cNvSpPr txBox="1"/>
          <p:nvPr/>
        </p:nvSpPr>
        <p:spPr>
          <a:xfrm>
            <a:off x="246888" y="393495"/>
            <a:ext cx="10283459" cy="400110"/>
          </a:xfrm>
          <a:prstGeom prst="rect">
            <a:avLst/>
          </a:prstGeom>
          <a:noFill/>
        </p:spPr>
        <p:txBody>
          <a:bodyPr wrap="square" rtlCol="0" anchor="ctr">
            <a:spAutoFit/>
          </a:bodyPr>
          <a:lstStyle/>
          <a:p>
            <a:pPr lvl="0" algn="l">
              <a:defRPr/>
            </a:pPr>
            <a:r>
              <a:rPr lang="en-US" sz="2000" b="1">
                <a:latin typeface="Times New Roman" panose="02020603050405020304" pitchFamily="18" charset="0"/>
              </a:rPr>
              <a:t>Recommendations | Future Scope</a:t>
            </a:r>
            <a:endParaRPr lang="en-US">
              <a:latin typeface="Times New Roman" panose="02020603050405020304" pitchFamily="18" charset="0"/>
            </a:endParaRPr>
          </a:p>
        </p:txBody>
      </p:sp>
      <p:sp>
        <p:nvSpPr>
          <p:cNvPr id="35" name="Slide Number Placeholder 34">
            <a:extLst>
              <a:ext uri="{FF2B5EF4-FFF2-40B4-BE49-F238E27FC236}">
                <a16:creationId xmlns:a16="http://schemas.microsoft.com/office/drawing/2014/main" id="{F8BFB8BB-54BA-7C4D-9ADF-0DAAFD0D494C}"/>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516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200047" y="2849707"/>
            <a:ext cx="7133248" cy="1332994"/>
            <a:chOff x="858304" y="1948122"/>
            <a:chExt cx="7133248" cy="1332994"/>
          </a:xfrm>
        </p:grpSpPr>
        <p:sp>
          <p:nvSpPr>
            <p:cNvPr id="4" name="TextBox 3">
              <a:extLst>
                <a:ext uri="{FF2B5EF4-FFF2-40B4-BE49-F238E27FC236}">
                  <a16:creationId xmlns:a16="http://schemas.microsoft.com/office/drawing/2014/main" id="{EA5641B2-654B-437F-8FD9-33A93093B20C}"/>
                </a:ext>
              </a:extLst>
            </p:cNvPr>
            <p:cNvSpPr txBox="1"/>
            <p:nvPr/>
          </p:nvSpPr>
          <p:spPr>
            <a:xfrm>
              <a:off x="858304" y="1948122"/>
              <a:ext cx="7133248" cy="1332994"/>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Avenir Next LT Pro" panose="020B0504020202020204" pitchFamily="34" charset="0"/>
                  <a:ea typeface="Titillium Light" charset="0"/>
                  <a:cs typeface="Titillium Light" charset="0"/>
                </a:rPr>
                <a:t>Thank you!</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Avenir Next LT Pro" panose="020B0504020202020204" pitchFamily="34" charset="0"/>
                <a:ea typeface="Titillium Light" charset="0"/>
                <a:cs typeface="Titillium Light"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lang="en-US" sz="3600">
                  <a:solidFill>
                    <a:prstClr val="white"/>
                  </a:solidFill>
                  <a:latin typeface="Avenir Next LT Pro" panose="020B0504020202020204" pitchFamily="34" charset="0"/>
                  <a:ea typeface="Titillium Light" charset="0"/>
                  <a:cs typeface="Titillium Light" charset="0"/>
                </a:rPr>
                <a:t>All the best for your final exams!</a:t>
              </a:r>
              <a:endParaRPr kumimoji="0" lang="en-US" sz="4400" i="0" u="none" strike="noStrike" kern="1200" cap="none" spc="0" normalizeH="0" baseline="0" noProof="0">
                <a:ln>
                  <a:noFill/>
                </a:ln>
                <a:solidFill>
                  <a:prstClr val="white"/>
                </a:solidFill>
                <a:effectLst/>
                <a:uLnTx/>
                <a:uFillTx/>
                <a:latin typeface="Avenir Next LT Pro" panose="020B0504020202020204" pitchFamily="34" charset="0"/>
                <a:ea typeface="Titillium Light" charset="0"/>
                <a:cs typeface="Titillium Light" charset="0"/>
              </a:endParaRP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3624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200047" y="2849707"/>
            <a:ext cx="7133248" cy="533196"/>
            <a:chOff x="858304" y="1948122"/>
            <a:chExt cx="7133248" cy="533196"/>
          </a:xfrm>
        </p:grpSpPr>
        <p:sp>
          <p:nvSpPr>
            <p:cNvPr id="4" name="TextBox 3">
              <a:extLst>
                <a:ext uri="{FF2B5EF4-FFF2-40B4-BE49-F238E27FC236}">
                  <a16:creationId xmlns:a16="http://schemas.microsoft.com/office/drawing/2014/main" id="{EA5641B2-654B-437F-8FD9-33A93093B20C}"/>
                </a:ext>
              </a:extLst>
            </p:cNvPr>
            <p:cNvSpPr txBox="1"/>
            <p:nvPr/>
          </p:nvSpPr>
          <p:spPr>
            <a:xfrm>
              <a:off x="858304" y="1948122"/>
              <a:ext cx="7133248" cy="44659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Avenir Next LT Pro" panose="020B0504020202020204" pitchFamily="34" charset="0"/>
                  <a:ea typeface="Titillium Light" charset="0"/>
                  <a:cs typeface="Titillium Light" charset="0"/>
                </a:rPr>
                <a:t>Q/A</a:t>
              </a:r>
              <a:endParaRPr kumimoji="0" lang="en-US" sz="3600" b="1" i="0" u="none" strike="noStrike" kern="1200" cap="none" spc="0" normalizeH="0" baseline="0" noProof="0">
                <a:ln>
                  <a:noFill/>
                </a:ln>
                <a:solidFill>
                  <a:prstClr val="white"/>
                </a:solidFill>
                <a:effectLst/>
                <a:uLnTx/>
                <a:uFillTx/>
                <a:latin typeface="Avenir Next LT Pro" panose="020B0504020202020204" pitchFamily="34" charset="0"/>
                <a:ea typeface="Titillium Light" charset="0"/>
                <a:cs typeface="Titillium Light" charset="0"/>
              </a:endParaRP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696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200047" y="2849707"/>
            <a:ext cx="7133248" cy="533196"/>
            <a:chOff x="858304" y="1948122"/>
            <a:chExt cx="7133248" cy="533196"/>
          </a:xfrm>
        </p:grpSpPr>
        <p:sp>
          <p:nvSpPr>
            <p:cNvPr id="4" name="TextBox 3">
              <a:extLst>
                <a:ext uri="{FF2B5EF4-FFF2-40B4-BE49-F238E27FC236}">
                  <a16:creationId xmlns:a16="http://schemas.microsoft.com/office/drawing/2014/main" id="{EA5641B2-654B-437F-8FD9-33A93093B20C}"/>
                </a:ext>
              </a:extLst>
            </p:cNvPr>
            <p:cNvSpPr txBox="1"/>
            <p:nvPr/>
          </p:nvSpPr>
          <p:spPr>
            <a:xfrm>
              <a:off x="858304" y="1948122"/>
              <a:ext cx="7133248" cy="44659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Avenir Next LT Pro" panose="020B0504020202020204" pitchFamily="34" charset="0"/>
                  <a:ea typeface="Titillium Light" charset="0"/>
                  <a:cs typeface="Titillium Light" charset="0"/>
                </a:rPr>
                <a:t>Appendix</a:t>
              </a:r>
              <a:endParaRPr kumimoji="0" lang="en-US" sz="3600" b="1" i="0" u="none" strike="noStrike" kern="1200" cap="none" spc="0" normalizeH="0" baseline="0" noProof="0">
                <a:ln>
                  <a:noFill/>
                </a:ln>
                <a:solidFill>
                  <a:prstClr val="white"/>
                </a:solidFill>
                <a:effectLst/>
                <a:uLnTx/>
                <a:uFillTx/>
                <a:latin typeface="Avenir Next LT Pro" panose="020B0504020202020204" pitchFamily="34" charset="0"/>
                <a:ea typeface="Titillium Light" charset="0"/>
                <a:cs typeface="Titillium Light" charset="0"/>
              </a:endParaRP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878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BBA135-BCDB-3943-8F1B-6A02409A80AF}"/>
              </a:ext>
            </a:extLst>
          </p:cNvPr>
          <p:cNvSpPr>
            <a:spLocks noGrp="1"/>
          </p:cNvSpPr>
          <p:nvPr>
            <p:ph type="sldNum" sz="quarter" idx="4"/>
          </p:nvPr>
        </p:nvSpPr>
        <p:spPr/>
        <p:txBody>
          <a:bodyPr/>
          <a:lstStyle/>
          <a:p>
            <a:fld id="{8FFC5DED-313B-48C9-B605-CD69EFCD7811}" type="slidenum">
              <a:rPr lang="en-US" smtClean="0"/>
              <a:pPr/>
              <a:t>15</a:t>
            </a:fld>
            <a:endParaRPr lang="en-US"/>
          </a:p>
        </p:txBody>
      </p:sp>
      <p:sp>
        <p:nvSpPr>
          <p:cNvPr id="3" name="TextBox 2">
            <a:extLst>
              <a:ext uri="{FF2B5EF4-FFF2-40B4-BE49-F238E27FC236}">
                <a16:creationId xmlns:a16="http://schemas.microsoft.com/office/drawing/2014/main" id="{70C8901E-5CE6-C849-925D-F4AA69962FAB}"/>
              </a:ext>
            </a:extLst>
          </p:cNvPr>
          <p:cNvSpPr txBox="1"/>
          <p:nvPr/>
        </p:nvSpPr>
        <p:spPr>
          <a:xfrm>
            <a:off x="246889" y="275002"/>
            <a:ext cx="9922348" cy="637097"/>
          </a:xfrm>
          <a:prstGeom prst="rect">
            <a:avLst/>
          </a:prstGeom>
          <a:noFill/>
        </p:spPr>
        <p:txBody>
          <a:bodyPr wrap="square" rtlCol="0" anchor="ctr">
            <a:spAutoFit/>
          </a:bodyPr>
          <a:lstStyle/>
          <a:p>
            <a:pPr lvl="0" algn="l">
              <a:defRPr/>
            </a:pPr>
            <a:r>
              <a:rPr lang="en-US" sz="2000" b="1">
                <a:latin typeface="Selawik" panose="020B0502040204020203" pitchFamily="34" charset="0"/>
              </a:rPr>
              <a:t>Framework Components</a:t>
            </a:r>
            <a:endParaRPr lang="en-US">
              <a:latin typeface="Selawik Light" panose="020B0502040204020203" pitchFamily="34" charset="0"/>
            </a:endParaRPr>
          </a:p>
          <a:p>
            <a:pPr algn="l">
              <a:defRPr/>
            </a:pPr>
            <a:r>
              <a:rPr lang="en-US" sz="1400">
                <a:latin typeface="Selawik Light" panose="020B0502040204020203" pitchFamily="34" charset="0"/>
              </a:rPr>
              <a:t>The framework consists of Text and Image Classification techniques</a:t>
            </a:r>
          </a:p>
        </p:txBody>
      </p:sp>
      <p:grpSp>
        <p:nvGrpSpPr>
          <p:cNvPr id="64" name="Group 63">
            <a:extLst>
              <a:ext uri="{FF2B5EF4-FFF2-40B4-BE49-F238E27FC236}">
                <a16:creationId xmlns:a16="http://schemas.microsoft.com/office/drawing/2014/main" id="{D418416E-C96B-314D-A4CD-79AF120CAA03}"/>
              </a:ext>
            </a:extLst>
          </p:cNvPr>
          <p:cNvGrpSpPr/>
          <p:nvPr/>
        </p:nvGrpSpPr>
        <p:grpSpPr>
          <a:xfrm>
            <a:off x="246889" y="1360180"/>
            <a:ext cx="11544447" cy="5168636"/>
            <a:chOff x="246889" y="1360180"/>
            <a:chExt cx="11544447" cy="5168636"/>
          </a:xfrm>
        </p:grpSpPr>
        <p:cxnSp>
          <p:nvCxnSpPr>
            <p:cNvPr id="30" name="Straight Connector 29">
              <a:extLst>
                <a:ext uri="{FF2B5EF4-FFF2-40B4-BE49-F238E27FC236}">
                  <a16:creationId xmlns:a16="http://schemas.microsoft.com/office/drawing/2014/main" id="{6B823408-F365-1249-B557-39D102794D0B}"/>
                </a:ext>
              </a:extLst>
            </p:cNvPr>
            <p:cNvCxnSpPr>
              <a:cxnSpLocks/>
            </p:cNvCxnSpPr>
            <p:nvPr/>
          </p:nvCxnSpPr>
          <p:spPr>
            <a:xfrm>
              <a:off x="4127130" y="1414064"/>
              <a:ext cx="10718" cy="503599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8BCAEA0-149E-9B46-94ED-2891861C7B42}"/>
                </a:ext>
              </a:extLst>
            </p:cNvPr>
            <p:cNvCxnSpPr>
              <a:cxnSpLocks/>
            </p:cNvCxnSpPr>
            <p:nvPr/>
          </p:nvCxnSpPr>
          <p:spPr>
            <a:xfrm>
              <a:off x="8010106" y="1414365"/>
              <a:ext cx="10718" cy="503599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78F2040-9AD1-0949-A235-F69E98D4B761}"/>
                </a:ext>
              </a:extLst>
            </p:cNvPr>
            <p:cNvGrpSpPr/>
            <p:nvPr/>
          </p:nvGrpSpPr>
          <p:grpSpPr>
            <a:xfrm>
              <a:off x="8243465" y="1360180"/>
              <a:ext cx="3547871" cy="5089876"/>
              <a:chOff x="8243465" y="1360180"/>
              <a:chExt cx="3547871" cy="5089876"/>
            </a:xfrm>
          </p:grpSpPr>
          <p:sp>
            <p:nvSpPr>
              <p:cNvPr id="36" name="TextBox 35">
                <a:extLst>
                  <a:ext uri="{FF2B5EF4-FFF2-40B4-BE49-F238E27FC236}">
                    <a16:creationId xmlns:a16="http://schemas.microsoft.com/office/drawing/2014/main" id="{0B4D2987-0A70-E446-96D6-EFEDB415F8DA}"/>
                  </a:ext>
                </a:extLst>
              </p:cNvPr>
              <p:cNvSpPr txBox="1"/>
              <p:nvPr/>
            </p:nvSpPr>
            <p:spPr>
              <a:xfrm>
                <a:off x="8467684" y="1360180"/>
                <a:ext cx="3099432" cy="261610"/>
              </a:xfrm>
              <a:prstGeom prst="rect">
                <a:avLst/>
              </a:prstGeom>
              <a:solidFill>
                <a:schemeClr val="bg1"/>
              </a:solidFill>
            </p:spPr>
            <p:txBody>
              <a:bodyPr wrap="square" rtlCol="0">
                <a:spAutoFit/>
              </a:bodyPr>
              <a:lstStyle/>
              <a:p>
                <a:r>
                  <a:rPr lang="en-AE" b="1">
                    <a:solidFill>
                      <a:srgbClr val="006666"/>
                    </a:solidFill>
                    <a:latin typeface="Selawik" panose="020B0502040204020203" pitchFamily="34" charset="77"/>
                  </a:rPr>
                  <a:t>MARKET INTELLIGENCE MODULE</a:t>
                </a:r>
              </a:p>
            </p:txBody>
          </p:sp>
          <p:sp>
            <p:nvSpPr>
              <p:cNvPr id="39" name="TextBox 38">
                <a:extLst>
                  <a:ext uri="{FF2B5EF4-FFF2-40B4-BE49-F238E27FC236}">
                    <a16:creationId xmlns:a16="http://schemas.microsoft.com/office/drawing/2014/main" id="{7563E763-6881-A747-A698-D56BBEE2A893}"/>
                  </a:ext>
                </a:extLst>
              </p:cNvPr>
              <p:cNvSpPr txBox="1"/>
              <p:nvPr/>
            </p:nvSpPr>
            <p:spPr>
              <a:xfrm>
                <a:off x="8243465" y="1880590"/>
                <a:ext cx="3547871" cy="2454518"/>
              </a:xfrm>
              <a:prstGeom prst="rect">
                <a:avLst/>
              </a:prstGeom>
              <a:noFill/>
            </p:spPr>
            <p:txBody>
              <a:bodyPr wrap="square" rtlCol="0">
                <a:spAutoFit/>
              </a:bodyPr>
              <a:lstStyle/>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Determine key competitors across regions</a:t>
                </a:r>
              </a:p>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Determine product offerings and market share</a:t>
                </a:r>
              </a:p>
              <a:p>
                <a:pPr marL="444500" lvl="1" indent="-176213" algn="l">
                  <a:spcBef>
                    <a:spcPts val="200"/>
                  </a:spcBef>
                  <a:spcAft>
                    <a:spcPts val="200"/>
                  </a:spcAft>
                  <a:buFont typeface="Arial" panose="020B0604020202020204" pitchFamily="34" charset="0"/>
                  <a:buChar char="•"/>
                </a:pPr>
                <a:r>
                  <a:rPr lang="en-US" sz="950">
                    <a:latin typeface="Selawik Light" panose="020B0502040204020203" pitchFamily="34" charset="77"/>
                  </a:rPr>
                  <a:t>Range of products</a:t>
                </a:r>
              </a:p>
              <a:p>
                <a:pPr marL="444500" lvl="1" indent="-176213" algn="l">
                  <a:spcBef>
                    <a:spcPts val="200"/>
                  </a:spcBef>
                  <a:spcAft>
                    <a:spcPts val="200"/>
                  </a:spcAft>
                  <a:buFont typeface="Arial" panose="020B0604020202020204" pitchFamily="34" charset="0"/>
                  <a:buChar char="•"/>
                </a:pPr>
                <a:r>
                  <a:rPr lang="en-US" sz="950">
                    <a:latin typeface="Selawik Light" panose="020B0502040204020203" pitchFamily="34" charset="77"/>
                  </a:rPr>
                  <a:t>Applications of the product range, grades etc. (based on rigidity and flexibility index)</a:t>
                </a:r>
              </a:p>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Determine sales and pricing strategies</a:t>
                </a:r>
              </a:p>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Analyze customs regulation changes</a:t>
                </a:r>
              </a:p>
              <a:p>
                <a:pPr marL="444500" lvl="1" indent="-176213" algn="l">
                  <a:spcBef>
                    <a:spcPts val="200"/>
                  </a:spcBef>
                  <a:spcAft>
                    <a:spcPts val="200"/>
                  </a:spcAft>
                  <a:buFont typeface="Arial" panose="020B0604020202020204" pitchFamily="34" charset="0"/>
                  <a:buChar char="•"/>
                </a:pPr>
                <a:r>
                  <a:rPr lang="en-US" sz="950">
                    <a:latin typeface="Selawik Light" panose="020B0502040204020203" pitchFamily="34" charset="77"/>
                  </a:rPr>
                  <a:t>Review Boards and Forums information from SocialGist</a:t>
                </a:r>
              </a:p>
              <a:p>
                <a:pPr marL="444500" lvl="1" indent="-176213" algn="l">
                  <a:spcBef>
                    <a:spcPts val="200"/>
                  </a:spcBef>
                  <a:spcAft>
                    <a:spcPts val="200"/>
                  </a:spcAft>
                  <a:buFont typeface="Arial" panose="020B0604020202020204" pitchFamily="34" charset="0"/>
                  <a:buChar char="•"/>
                </a:pPr>
                <a:r>
                  <a:rPr lang="en-US" sz="950">
                    <a:latin typeface="Selawik Light" panose="020B0502040204020203" pitchFamily="34" charset="77"/>
                  </a:rPr>
                  <a:t>Chatter on Twitter and SocialGist to identify latest sentiment around policy changes</a:t>
                </a:r>
              </a:p>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Analyze product market trends and results based on region</a:t>
                </a:r>
              </a:p>
              <a:p>
                <a:pPr marL="171450" indent="-171450" algn="l">
                  <a:spcBef>
                    <a:spcPts val="200"/>
                  </a:spcBef>
                  <a:spcAft>
                    <a:spcPts val="200"/>
                  </a:spcAft>
                  <a:buFont typeface="Arial" panose="020B0604020202020204" pitchFamily="34" charset="0"/>
                  <a:buChar char="•"/>
                </a:pPr>
                <a:r>
                  <a:rPr lang="en-US" sz="950">
                    <a:latin typeface="Selawik Light" panose="020B0502040204020203" pitchFamily="34" charset="77"/>
                  </a:rPr>
                  <a:t>Perform SWOT Analysis to learn competitor strengths, weaknesses, opportunities, and threats</a:t>
                </a:r>
              </a:p>
            </p:txBody>
          </p:sp>
          <p:sp>
            <p:nvSpPr>
              <p:cNvPr id="40" name="Isosceles Triangle 126">
                <a:extLst>
                  <a:ext uri="{FF2B5EF4-FFF2-40B4-BE49-F238E27FC236}">
                    <a16:creationId xmlns:a16="http://schemas.microsoft.com/office/drawing/2014/main" id="{83DC9AFF-43DB-B14F-B792-B6AAA4B595AB}"/>
                  </a:ext>
                </a:extLst>
              </p:cNvPr>
              <p:cNvSpPr/>
              <p:nvPr/>
            </p:nvSpPr>
            <p:spPr>
              <a:xfrm rot="10800000">
                <a:off x="9698852" y="4463770"/>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2A431626-B8AE-544F-BAD4-327B348DD51C}"/>
                  </a:ext>
                </a:extLst>
              </p:cNvPr>
              <p:cNvSpPr/>
              <p:nvPr/>
            </p:nvSpPr>
            <p:spPr>
              <a:xfrm>
                <a:off x="8243465" y="5138928"/>
                <a:ext cx="3547871" cy="1311128"/>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900"/>
                  </a:lnSpc>
                </a:pPr>
                <a:r>
                  <a:rPr lang="en-US" b="1">
                    <a:solidFill>
                      <a:srgbClr val="006666"/>
                    </a:solidFill>
                    <a:latin typeface="Selawik" panose="020B0502040204020203" pitchFamily="34" charset="0"/>
                    <a:cs typeface="Calibri Light" panose="020F0302020204030204" pitchFamily="34" charset="0"/>
                  </a:rPr>
                  <a:t>MA and CS Scoring</a:t>
                </a:r>
              </a:p>
              <a:p>
                <a:pPr lvl="0" algn="l">
                  <a:lnSpc>
                    <a:spcPts val="1900"/>
                  </a:lnSpc>
                </a:pPr>
                <a:r>
                  <a:rPr lang="en-US" sz="1000">
                    <a:solidFill>
                      <a:schemeClr val="tx1"/>
                    </a:solidFill>
                    <a:latin typeface="Selawik Light" panose="020B0502040204020203" pitchFamily="34" charset="0"/>
                    <a:cs typeface="Calibri Light" panose="020F0302020204030204" pitchFamily="34" charset="0"/>
                  </a:rPr>
                  <a:t>The MA and CS scoring will be done by performing </a:t>
                </a:r>
                <a:r>
                  <a:rPr lang="en-US" sz="1000" b="1">
                    <a:solidFill>
                      <a:schemeClr val="tx1"/>
                    </a:solidFill>
                    <a:latin typeface="Selawik" panose="020B0502040204020203" pitchFamily="34" charset="77"/>
                    <a:cs typeface="Calibri Light" panose="020F0302020204030204" pitchFamily="34" charset="0"/>
                  </a:rPr>
                  <a:t>hypotheses-based testing</a:t>
                </a:r>
                <a:r>
                  <a:rPr lang="en-US" sz="1000">
                    <a:solidFill>
                      <a:schemeClr val="tx1"/>
                    </a:solidFill>
                    <a:latin typeface="Selawik Light" panose="020B0502040204020203" pitchFamily="34" charset="0"/>
                    <a:cs typeface="Calibri Light" panose="020F0302020204030204" pitchFamily="34" charset="0"/>
                  </a:rPr>
                  <a:t> post </a:t>
                </a:r>
                <a:r>
                  <a:rPr lang="en-US" sz="1000" b="1">
                    <a:solidFill>
                      <a:schemeClr val="tx1"/>
                    </a:solidFill>
                    <a:latin typeface="Selawik" panose="020B0502040204020203" pitchFamily="34" charset="77"/>
                    <a:cs typeface="Calibri Light" panose="020F0302020204030204" pitchFamily="34" charset="0"/>
                  </a:rPr>
                  <a:t>business interviews</a:t>
                </a:r>
                <a:r>
                  <a:rPr lang="en-US" sz="1000">
                    <a:solidFill>
                      <a:schemeClr val="tx1"/>
                    </a:solidFill>
                    <a:latin typeface="Selawik Light" panose="020B0502040204020203" pitchFamily="34" charset="0"/>
                    <a:cs typeface="Calibri Light" panose="020F0302020204030204" pitchFamily="34" charset="0"/>
                  </a:rPr>
                  <a:t> and identifying behavioral patterns using the </a:t>
                </a:r>
                <a:r>
                  <a:rPr lang="en-US" sz="1000" b="1">
                    <a:solidFill>
                      <a:schemeClr val="tx1"/>
                    </a:solidFill>
                    <a:latin typeface="Selawik" panose="020B0502040204020203" pitchFamily="34" charset="77"/>
                    <a:cs typeface="Calibri Light" panose="020F0302020204030204" pitchFamily="34" charset="0"/>
                  </a:rPr>
                  <a:t>AoPS</a:t>
                </a:r>
                <a:r>
                  <a:rPr lang="en-US" sz="1000" b="1" baseline="30000">
                    <a:solidFill>
                      <a:schemeClr val="tx1"/>
                    </a:solidFill>
                    <a:latin typeface="Selawik" panose="020B0502040204020203" pitchFamily="34" charset="77"/>
                    <a:cs typeface="Calibri Light" panose="020F0302020204030204" pitchFamily="34" charset="0"/>
                  </a:rPr>
                  <a:t>TM</a:t>
                </a:r>
                <a:r>
                  <a:rPr lang="en-US" sz="1000">
                    <a:solidFill>
                      <a:schemeClr val="tx1"/>
                    </a:solidFill>
                    <a:latin typeface="Selawik Light" panose="020B0502040204020203" pitchFamily="34" charset="0"/>
                    <a:cs typeface="Calibri Light" panose="020F0302020204030204" pitchFamily="34" charset="0"/>
                  </a:rPr>
                  <a:t> framework</a:t>
                </a:r>
              </a:p>
            </p:txBody>
          </p:sp>
        </p:grpSp>
        <p:grpSp>
          <p:nvGrpSpPr>
            <p:cNvPr id="59" name="Group 58">
              <a:extLst>
                <a:ext uri="{FF2B5EF4-FFF2-40B4-BE49-F238E27FC236}">
                  <a16:creationId xmlns:a16="http://schemas.microsoft.com/office/drawing/2014/main" id="{71460768-1D25-3F48-9A3F-7BF975E5C514}"/>
                </a:ext>
              </a:extLst>
            </p:cNvPr>
            <p:cNvGrpSpPr/>
            <p:nvPr/>
          </p:nvGrpSpPr>
          <p:grpSpPr>
            <a:xfrm>
              <a:off x="4360490" y="1360180"/>
              <a:ext cx="3426974" cy="5089876"/>
              <a:chOff x="4326838" y="1360180"/>
              <a:chExt cx="3426974" cy="5089876"/>
            </a:xfrm>
          </p:grpSpPr>
          <p:sp>
            <p:nvSpPr>
              <p:cNvPr id="34" name="TextBox 33">
                <a:extLst>
                  <a:ext uri="{FF2B5EF4-FFF2-40B4-BE49-F238E27FC236}">
                    <a16:creationId xmlns:a16="http://schemas.microsoft.com/office/drawing/2014/main" id="{95DB0552-16C2-FC4F-AFC6-DC536B98649D}"/>
                  </a:ext>
                </a:extLst>
              </p:cNvPr>
              <p:cNvSpPr txBox="1"/>
              <p:nvPr/>
            </p:nvSpPr>
            <p:spPr>
              <a:xfrm>
                <a:off x="4490609" y="1360180"/>
                <a:ext cx="3099432" cy="261610"/>
              </a:xfrm>
              <a:prstGeom prst="rect">
                <a:avLst/>
              </a:prstGeom>
              <a:solidFill>
                <a:schemeClr val="bg1"/>
              </a:solidFill>
            </p:spPr>
            <p:txBody>
              <a:bodyPr wrap="square" rtlCol="0">
                <a:spAutoFit/>
              </a:bodyPr>
              <a:lstStyle/>
              <a:p>
                <a:r>
                  <a:rPr lang="en-AE" b="1">
                    <a:solidFill>
                      <a:srgbClr val="006666"/>
                    </a:solidFill>
                    <a:latin typeface="Selawik" panose="020B0502040204020203" pitchFamily="34" charset="77"/>
                  </a:rPr>
                  <a:t>BUSINESS INTELLIGENCE </a:t>
                </a:r>
              </a:p>
            </p:txBody>
          </p:sp>
          <p:grpSp>
            <p:nvGrpSpPr>
              <p:cNvPr id="45" name="Group 44">
                <a:extLst>
                  <a:ext uri="{FF2B5EF4-FFF2-40B4-BE49-F238E27FC236}">
                    <a16:creationId xmlns:a16="http://schemas.microsoft.com/office/drawing/2014/main" id="{C85C2DA7-D485-CB47-8B26-A138454345AF}"/>
                  </a:ext>
                </a:extLst>
              </p:cNvPr>
              <p:cNvGrpSpPr/>
              <p:nvPr/>
            </p:nvGrpSpPr>
            <p:grpSpPr>
              <a:xfrm>
                <a:off x="4869121" y="4857612"/>
                <a:ext cx="2342408" cy="1592444"/>
                <a:chOff x="9482342" y="2888952"/>
                <a:chExt cx="2342408" cy="1592444"/>
              </a:xfrm>
            </p:grpSpPr>
            <p:sp>
              <p:nvSpPr>
                <p:cNvPr id="46" name="Rounded Rectangle 17">
                  <a:extLst>
                    <a:ext uri="{FF2B5EF4-FFF2-40B4-BE49-F238E27FC236}">
                      <a16:creationId xmlns:a16="http://schemas.microsoft.com/office/drawing/2014/main" id="{31B4B5EC-57CB-9F47-88EB-9A9599BFCBF4}"/>
                    </a:ext>
                  </a:extLst>
                </p:cNvPr>
                <p:cNvSpPr/>
                <p:nvPr/>
              </p:nvSpPr>
              <p:spPr bwMode="auto">
                <a:xfrm>
                  <a:off x="9482342" y="3213364"/>
                  <a:ext cx="2342408" cy="1268032"/>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defTabSz="91440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Rounded Rectangle 17">
                  <a:extLst>
                    <a:ext uri="{FF2B5EF4-FFF2-40B4-BE49-F238E27FC236}">
                      <a16:creationId xmlns:a16="http://schemas.microsoft.com/office/drawing/2014/main" id="{B757911E-39DD-3546-9B77-09B0AB35BEB6}"/>
                    </a:ext>
                  </a:extLst>
                </p:cNvPr>
                <p:cNvSpPr/>
                <p:nvPr/>
              </p:nvSpPr>
              <p:spPr bwMode="auto">
                <a:xfrm>
                  <a:off x="9482342" y="2888952"/>
                  <a:ext cx="2342408" cy="324411"/>
                </a:xfrm>
                <a:prstGeom prst="rect">
                  <a:avLst/>
                </a:prstGeom>
                <a:solidFill>
                  <a:srgbClr val="006666"/>
                </a:solidFill>
                <a:ln w="6350" cap="flat" cmpd="sng" algn="ctr">
                  <a:noFill/>
                  <a:prstDash val="solid"/>
                  <a:miter lim="800000"/>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10000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lawik" panose="020B0502040204020203" pitchFamily="34" charset="0"/>
                      <a:ea typeface="+mn-ea"/>
                      <a:cs typeface="+mn-cs"/>
                    </a:rPr>
                    <a:t>Behavioral Patterns</a:t>
                  </a:r>
                </a:p>
              </p:txBody>
            </p:sp>
            <p:pic>
              <p:nvPicPr>
                <p:cNvPr id="48" name="Picture 47">
                  <a:extLst>
                    <a:ext uri="{FF2B5EF4-FFF2-40B4-BE49-F238E27FC236}">
                      <a16:creationId xmlns:a16="http://schemas.microsoft.com/office/drawing/2014/main" id="{E0DEEB03-0834-3F4E-A665-F9C48DBF4F9D}"/>
                    </a:ext>
                  </a:extLst>
                </p:cNvPr>
                <p:cNvPicPr>
                  <a:picLocks noChangeAspect="1"/>
                </p:cNvPicPr>
                <p:nvPr/>
              </p:nvPicPr>
              <p:blipFill>
                <a:blip r:embed="rId2"/>
                <a:stretch>
                  <a:fillRect/>
                </a:stretch>
              </p:blipFill>
              <p:spPr>
                <a:xfrm>
                  <a:off x="9598066" y="3371088"/>
                  <a:ext cx="2101407" cy="958351"/>
                </a:xfrm>
                <a:prstGeom prst="rect">
                  <a:avLst/>
                </a:prstGeom>
              </p:spPr>
            </p:pic>
          </p:grpSp>
          <p:grpSp>
            <p:nvGrpSpPr>
              <p:cNvPr id="49" name="Group 48">
                <a:extLst>
                  <a:ext uri="{FF2B5EF4-FFF2-40B4-BE49-F238E27FC236}">
                    <a16:creationId xmlns:a16="http://schemas.microsoft.com/office/drawing/2014/main" id="{DDC28FD2-56F2-A94E-A547-DB62F7609967}"/>
                  </a:ext>
                </a:extLst>
              </p:cNvPr>
              <p:cNvGrpSpPr/>
              <p:nvPr/>
            </p:nvGrpSpPr>
            <p:grpSpPr>
              <a:xfrm>
                <a:off x="4869121" y="1880590"/>
                <a:ext cx="2342408" cy="1592444"/>
                <a:chOff x="3635067" y="1599638"/>
                <a:chExt cx="2342408" cy="1592444"/>
              </a:xfrm>
            </p:grpSpPr>
            <p:sp>
              <p:nvSpPr>
                <p:cNvPr id="50" name="Rounded Rectangle 17">
                  <a:extLst>
                    <a:ext uri="{FF2B5EF4-FFF2-40B4-BE49-F238E27FC236}">
                      <a16:creationId xmlns:a16="http://schemas.microsoft.com/office/drawing/2014/main" id="{69546EB7-DE16-1443-A1AF-C02ACCA78E0C}"/>
                    </a:ext>
                  </a:extLst>
                </p:cNvPr>
                <p:cNvSpPr/>
                <p:nvPr/>
              </p:nvSpPr>
              <p:spPr bwMode="auto">
                <a:xfrm>
                  <a:off x="3635067" y="1924050"/>
                  <a:ext cx="2342408" cy="1268032"/>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234950" marR="0" lvl="0" indent="-234950" defTabSz="914400" eaLnBrk="1" fontAlgn="base" latinLnBrk="0" hangingPunct="1">
                    <a:lnSpc>
                      <a:spcPct val="100000"/>
                    </a:lnSpc>
                    <a:spcBef>
                      <a:spcPct val="100000"/>
                    </a:spcBef>
                    <a:spcAft>
                      <a:spcPct val="0"/>
                    </a:spcAft>
                    <a:buClrTx/>
                    <a:buSzTx/>
                    <a:buFont typeface="Webdings" pitchFamily="18" charset="2"/>
                    <a:buChar char="4"/>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EF47D0E5-E1BF-0145-9AB1-5CE4FC9D5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689" y="2092038"/>
                  <a:ext cx="577872" cy="577872"/>
                </a:xfrm>
                <a:prstGeom prst="rect">
                  <a:avLst/>
                </a:prstGeom>
              </p:spPr>
            </p:pic>
            <p:pic>
              <p:nvPicPr>
                <p:cNvPr id="52" name="Picture 51">
                  <a:extLst>
                    <a:ext uri="{FF2B5EF4-FFF2-40B4-BE49-F238E27FC236}">
                      <a16:creationId xmlns:a16="http://schemas.microsoft.com/office/drawing/2014/main" id="{2AEE8C3B-6A06-2B4E-B3D9-0AFC512AE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934" y="2093838"/>
                  <a:ext cx="576072" cy="576072"/>
                </a:xfrm>
                <a:prstGeom prst="rect">
                  <a:avLst/>
                </a:prstGeom>
              </p:spPr>
            </p:pic>
            <p:sp>
              <p:nvSpPr>
                <p:cNvPr id="53" name="TextBox 52">
                  <a:extLst>
                    <a:ext uri="{FF2B5EF4-FFF2-40B4-BE49-F238E27FC236}">
                      <a16:creationId xmlns:a16="http://schemas.microsoft.com/office/drawing/2014/main" id="{7CC29A79-C613-2748-BCBB-16B24F109711}"/>
                    </a:ext>
                  </a:extLst>
                </p:cNvPr>
                <p:cNvSpPr txBox="1"/>
                <p:nvPr/>
              </p:nvSpPr>
              <p:spPr>
                <a:xfrm>
                  <a:off x="3701834" y="2693031"/>
                  <a:ext cx="895895"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lumMod val="65000"/>
                          <a:lumOff val="35000"/>
                        </a:prstClr>
                      </a:solidFill>
                      <a:effectLst/>
                      <a:uLnTx/>
                      <a:uFillTx/>
                      <a:latin typeface="Selawik Light" panose="020B0502040204020203" pitchFamily="34" charset="0"/>
                    </a:rPr>
                    <a:t>Latest Reports</a:t>
                  </a:r>
                </a:p>
              </p:txBody>
            </p:sp>
            <p:sp>
              <p:nvSpPr>
                <p:cNvPr id="54" name="TextBox 53">
                  <a:extLst>
                    <a:ext uri="{FF2B5EF4-FFF2-40B4-BE49-F238E27FC236}">
                      <a16:creationId xmlns:a16="http://schemas.microsoft.com/office/drawing/2014/main" id="{FD93311E-F249-BD44-8129-95AA6ECF700B}"/>
                    </a:ext>
                  </a:extLst>
                </p:cNvPr>
                <p:cNvSpPr txBox="1"/>
                <p:nvPr/>
              </p:nvSpPr>
              <p:spPr>
                <a:xfrm>
                  <a:off x="5029822" y="2693031"/>
                  <a:ext cx="895895"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lumMod val="65000"/>
                          <a:lumOff val="35000"/>
                        </a:prstClr>
                      </a:solidFill>
                      <a:effectLst/>
                      <a:uLnTx/>
                      <a:uFillTx/>
                      <a:latin typeface="Selawik Light" panose="020B0502040204020203" pitchFamily="34" charset="0"/>
                    </a:rPr>
                    <a:t>Stakeholder Interactions</a:t>
                  </a:r>
                </a:p>
              </p:txBody>
            </p:sp>
            <p:sp>
              <p:nvSpPr>
                <p:cNvPr id="55" name="Plus Sign 65">
                  <a:extLst>
                    <a:ext uri="{FF2B5EF4-FFF2-40B4-BE49-F238E27FC236}">
                      <a16:creationId xmlns:a16="http://schemas.microsoft.com/office/drawing/2014/main" id="{D0086C20-1186-C045-A223-D46492840052}"/>
                    </a:ext>
                  </a:extLst>
                </p:cNvPr>
                <p:cNvSpPr/>
                <p:nvPr/>
              </p:nvSpPr>
              <p:spPr>
                <a:xfrm>
                  <a:off x="4640150" y="2290767"/>
                  <a:ext cx="319073" cy="338554"/>
                </a:xfrm>
                <a:prstGeom prst="mathPlus">
                  <a:avLst/>
                </a:prstGeom>
                <a:solidFill>
                  <a:srgbClr val="0066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lumMod val="65000"/>
                        <a:lumOff val="35000"/>
                      </a:prstClr>
                    </a:solidFill>
                    <a:effectLst/>
                    <a:uLnTx/>
                    <a:uFillTx/>
                    <a:latin typeface="Selawik Light" panose="020B0502040204020203" pitchFamily="34" charset="0"/>
                    <a:ea typeface="+mn-ea"/>
                    <a:cs typeface="+mn-cs"/>
                  </a:endParaRPr>
                </a:p>
              </p:txBody>
            </p:sp>
            <p:sp>
              <p:nvSpPr>
                <p:cNvPr id="56" name="Rounded Rectangle 17">
                  <a:extLst>
                    <a:ext uri="{FF2B5EF4-FFF2-40B4-BE49-F238E27FC236}">
                      <a16:creationId xmlns:a16="http://schemas.microsoft.com/office/drawing/2014/main" id="{8DEEDDEA-F869-7948-B474-FF33C092F58F}"/>
                    </a:ext>
                  </a:extLst>
                </p:cNvPr>
                <p:cNvSpPr/>
                <p:nvPr/>
              </p:nvSpPr>
              <p:spPr bwMode="auto">
                <a:xfrm>
                  <a:off x="3635067" y="1599638"/>
                  <a:ext cx="2342408" cy="324411"/>
                </a:xfrm>
                <a:prstGeom prst="rect">
                  <a:avLst/>
                </a:prstGeom>
                <a:solidFill>
                  <a:srgbClr val="006666"/>
                </a:solidFill>
                <a:ln w="6350" cap="flat" cmpd="sng" algn="ctr">
                  <a:noFill/>
                  <a:prstDash val="solid"/>
                  <a:miter lim="800000"/>
                  <a:headEnd type="none" w="med" len="med"/>
                  <a:tailEnd type="none" w="med" len="med"/>
                </a:ln>
                <a:effectLst/>
              </p:spPr>
              <p:txBody>
                <a:bodyPr vert="horz" wrap="none" lIns="45720" tIns="45720" rIns="4572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10000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lawik" panose="020B0502040204020203" pitchFamily="34" charset="0"/>
                      <a:ea typeface="+mn-ea"/>
                      <a:cs typeface="+mn-cs"/>
                    </a:rPr>
                    <a:t>Business Inputs</a:t>
                  </a:r>
                </a:p>
              </p:txBody>
            </p:sp>
          </p:grpSp>
          <p:sp>
            <p:nvSpPr>
              <p:cNvPr id="58" name="TextBox 57">
                <a:extLst>
                  <a:ext uri="{FF2B5EF4-FFF2-40B4-BE49-F238E27FC236}">
                    <a16:creationId xmlns:a16="http://schemas.microsoft.com/office/drawing/2014/main" id="{553602FE-5CD4-1C46-B68E-D519C21A19EF}"/>
                  </a:ext>
                </a:extLst>
              </p:cNvPr>
              <p:cNvSpPr txBox="1"/>
              <p:nvPr/>
            </p:nvSpPr>
            <p:spPr>
              <a:xfrm>
                <a:off x="4326838" y="3640476"/>
                <a:ext cx="3426974" cy="1005660"/>
              </a:xfrm>
              <a:prstGeom prst="rect">
                <a:avLst/>
              </a:prstGeom>
              <a:noFill/>
            </p:spPr>
            <p:txBody>
              <a:bodyPr wrap="square" rtlCol="0">
                <a:spAutoFit/>
              </a:bodyPr>
              <a:lstStyle/>
              <a:p>
                <a:r>
                  <a:rPr lang="en-AE" sz="1800" b="1">
                    <a:solidFill>
                      <a:srgbClr val="800000"/>
                    </a:solidFill>
                    <a:latin typeface="Segoe UI" panose="020B0502040204020203" pitchFamily="34" charset="0"/>
                    <a:cs typeface="Segoe UI" panose="020B0502040204020203" pitchFamily="34" charset="0"/>
                  </a:rPr>
                  <a:t>AoPS</a:t>
                </a:r>
                <a:r>
                  <a:rPr lang="en-AE" sz="1800" b="1" baseline="30000">
                    <a:solidFill>
                      <a:srgbClr val="800000"/>
                    </a:solidFill>
                    <a:latin typeface="Segoe UI" panose="020B0502040204020203" pitchFamily="34" charset="0"/>
                    <a:cs typeface="Segoe UI" panose="020B0502040204020203" pitchFamily="34" charset="0"/>
                  </a:rPr>
                  <a:t>TM</a:t>
                </a:r>
                <a:endParaRPr lang="en-AE" sz="1800" b="1">
                  <a:solidFill>
                    <a:srgbClr val="800000"/>
                  </a:solidFill>
                  <a:latin typeface="Segoe UI" panose="020B0502040204020203" pitchFamily="34" charset="0"/>
                  <a:cs typeface="Segoe UI" panose="020B0502040204020203" pitchFamily="34" charset="0"/>
                </a:endParaRPr>
              </a:p>
              <a:p>
                <a:endParaRPr lang="en-AE" sz="700">
                  <a:solidFill>
                    <a:srgbClr val="800000"/>
                  </a:solidFill>
                  <a:latin typeface="Segoe UI" panose="020B0502040204020203" pitchFamily="34" charset="0"/>
                  <a:cs typeface="Segoe UI" panose="020B0502040204020203" pitchFamily="34" charset="0"/>
                </a:endParaRPr>
              </a:p>
              <a:p>
                <a:r>
                  <a:rPr lang="en-AE" sz="1050">
                    <a:latin typeface="Selawik Light" panose="020B0502040204020203" pitchFamily="34" charset="77"/>
                    <a:cs typeface="Segoe UI" panose="020B0502040204020203" pitchFamily="34" charset="0"/>
                  </a:rPr>
                  <a:t>Using Mu S</a:t>
                </a:r>
                <a:r>
                  <a:rPr lang="en-US" sz="1050" err="1">
                    <a:latin typeface="Selawik Light" panose="020B0502040204020203" pitchFamily="34" charset="77"/>
                    <a:cs typeface="Segoe UI" panose="020B0502040204020203" pitchFamily="34" charset="0"/>
                  </a:rPr>
                  <a:t>i</a:t>
                </a:r>
                <a:r>
                  <a:rPr lang="en-AE" sz="1050">
                    <a:latin typeface="Selawik Light" panose="020B0502040204020203" pitchFamily="34" charset="77"/>
                    <a:cs typeface="Segoe UI" panose="020B0502040204020203" pitchFamily="34" charset="0"/>
                  </a:rPr>
                  <a:t>gma’s AoPS</a:t>
                </a:r>
                <a:r>
                  <a:rPr lang="en-AE" sz="1050" baseline="30000">
                    <a:latin typeface="Selawik Light" panose="020B0502040204020203" pitchFamily="34" charset="77"/>
                    <a:cs typeface="Segoe UI" panose="020B0502040204020203" pitchFamily="34" charset="0"/>
                  </a:rPr>
                  <a:t>TM</a:t>
                </a:r>
                <a:r>
                  <a:rPr lang="en-AE" sz="1050">
                    <a:latin typeface="Selawik Light" panose="020B0502040204020203" pitchFamily="34" charset="77"/>
                    <a:cs typeface="Segoe UI" panose="020B0502040204020203" pitchFamily="34" charset="0"/>
                  </a:rPr>
                  <a:t> framework allows us to identify the key factors that affect market demand and price changes to </a:t>
                </a:r>
                <a:r>
                  <a:rPr lang="en-AE" sz="1050" b="1">
                    <a:latin typeface="Selawik" panose="020B0502040204020203" pitchFamily="34" charset="77"/>
                    <a:cs typeface="Segoe UI" panose="020B0502040204020203" pitchFamily="34" charset="0"/>
                  </a:rPr>
                  <a:t>design the hypotheses</a:t>
                </a:r>
                <a:endParaRPr lang="en-AE" sz="1600" b="1">
                  <a:latin typeface="Selawik" panose="020B0502040204020203" pitchFamily="34" charset="77"/>
                  <a:cs typeface="Segoe UI" panose="020B0502040204020203" pitchFamily="34" charset="0"/>
                </a:endParaRPr>
              </a:p>
            </p:txBody>
          </p:sp>
        </p:grpSp>
        <p:grpSp>
          <p:nvGrpSpPr>
            <p:cNvPr id="63" name="Group 62">
              <a:extLst>
                <a:ext uri="{FF2B5EF4-FFF2-40B4-BE49-F238E27FC236}">
                  <a16:creationId xmlns:a16="http://schemas.microsoft.com/office/drawing/2014/main" id="{4477B989-EAE6-6C4B-8955-B05F9CAB385A}"/>
                </a:ext>
              </a:extLst>
            </p:cNvPr>
            <p:cNvGrpSpPr/>
            <p:nvPr/>
          </p:nvGrpSpPr>
          <p:grpSpPr>
            <a:xfrm>
              <a:off x="246889" y="1360180"/>
              <a:ext cx="3657599" cy="5168636"/>
              <a:chOff x="246889" y="1360180"/>
              <a:chExt cx="3657599" cy="5168636"/>
            </a:xfrm>
          </p:grpSpPr>
          <p:sp>
            <p:nvSpPr>
              <p:cNvPr id="62" name="Rectangle 61">
                <a:extLst>
                  <a:ext uri="{FF2B5EF4-FFF2-40B4-BE49-F238E27FC236}">
                    <a16:creationId xmlns:a16="http://schemas.microsoft.com/office/drawing/2014/main" id="{7D2552F0-C553-8A45-AE2F-0722433BD717}"/>
                  </a:ext>
                </a:extLst>
              </p:cNvPr>
              <p:cNvSpPr/>
              <p:nvPr/>
            </p:nvSpPr>
            <p:spPr>
              <a:xfrm>
                <a:off x="246889" y="4540836"/>
                <a:ext cx="3657599" cy="1987980"/>
              </a:xfrm>
              <a:prstGeom prst="rect">
                <a:avLst/>
              </a:prstGeom>
              <a:noFill/>
              <a:ln>
                <a:solidFill>
                  <a:srgbClr val="0066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grpSp>
            <p:nvGrpSpPr>
              <p:cNvPr id="60" name="Group 59">
                <a:extLst>
                  <a:ext uri="{FF2B5EF4-FFF2-40B4-BE49-F238E27FC236}">
                    <a16:creationId xmlns:a16="http://schemas.microsoft.com/office/drawing/2014/main" id="{AF40D811-079B-6346-94DE-F2F2187DC673}"/>
                  </a:ext>
                </a:extLst>
              </p:cNvPr>
              <p:cNvGrpSpPr/>
              <p:nvPr/>
            </p:nvGrpSpPr>
            <p:grpSpPr>
              <a:xfrm>
                <a:off x="301753" y="1360180"/>
                <a:ext cx="3547871" cy="5089876"/>
                <a:chOff x="246889" y="1360180"/>
                <a:chExt cx="3547871" cy="5089876"/>
              </a:xfrm>
            </p:grpSpPr>
            <p:pic>
              <p:nvPicPr>
                <p:cNvPr id="16" name="Picture 12" descr="SCI 99 - Funding, Financials, Valuation &amp; Investors">
                  <a:extLst>
                    <a:ext uri="{FF2B5EF4-FFF2-40B4-BE49-F238E27FC236}">
                      <a16:creationId xmlns:a16="http://schemas.microsoft.com/office/drawing/2014/main" id="{DC28E31E-D3B7-D243-9683-E27E57823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5021" y="2299941"/>
                  <a:ext cx="1136650" cy="11366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AP – Logos Download">
                  <a:extLst>
                    <a:ext uri="{FF2B5EF4-FFF2-40B4-BE49-F238E27FC236}">
                      <a16:creationId xmlns:a16="http://schemas.microsoft.com/office/drawing/2014/main" id="{5FBA0D2A-7B83-6444-941F-2F069630F0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08327" y="1906016"/>
                  <a:ext cx="738515" cy="3760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CIS Logo Vector (.AI) Free Download">
                  <a:extLst>
                    <a:ext uri="{FF2B5EF4-FFF2-40B4-BE49-F238E27FC236}">
                      <a16:creationId xmlns:a16="http://schemas.microsoft.com/office/drawing/2014/main" id="{13BB6269-D93C-604F-A3A0-F49A25CB7D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2628" y="3445162"/>
                  <a:ext cx="876124" cy="5315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Reuters Logo transparent PNG - StickPNG">
                  <a:extLst>
                    <a:ext uri="{FF2B5EF4-FFF2-40B4-BE49-F238E27FC236}">
                      <a16:creationId xmlns:a16="http://schemas.microsoft.com/office/drawing/2014/main" id="{BE86B64F-C897-1A4B-B83C-EF076D0231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4965" y="2774789"/>
                  <a:ext cx="874043" cy="25117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a:extLst>
                    <a:ext uri="{FF2B5EF4-FFF2-40B4-BE49-F238E27FC236}">
                      <a16:creationId xmlns:a16="http://schemas.microsoft.com/office/drawing/2014/main" id="{AE6FA363-F5FC-7541-AF5A-CAE5C001C67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84897" y="3590448"/>
                  <a:ext cx="1464906" cy="4097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CEIC for Academia">
                  <a:extLst>
                    <a:ext uri="{FF2B5EF4-FFF2-40B4-BE49-F238E27FC236}">
                      <a16:creationId xmlns:a16="http://schemas.microsoft.com/office/drawing/2014/main" id="{D38C876D-7D13-EA4F-A98E-69F9647666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0331" y="3178032"/>
                  <a:ext cx="794214" cy="2397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Orbital Insight (@orbital_insight) | Twitter">
                  <a:extLst>
                    <a:ext uri="{FF2B5EF4-FFF2-40B4-BE49-F238E27FC236}">
                      <a16:creationId xmlns:a16="http://schemas.microsoft.com/office/drawing/2014/main" id="{1AF410AA-79B0-EB49-AF97-CDAE7CCBD38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48051" y="2609238"/>
                  <a:ext cx="568131" cy="5681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Investing.com - Crunchbase Company Profile &amp; Funding">
                  <a:extLst>
                    <a:ext uri="{FF2B5EF4-FFF2-40B4-BE49-F238E27FC236}">
                      <a16:creationId xmlns:a16="http://schemas.microsoft.com/office/drawing/2014/main" id="{6783D246-FF9D-B84D-89FC-AFFCEE7E6CD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397679" y="3024911"/>
                  <a:ext cx="1043992" cy="10439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Bloomberg – Logos Download">
                  <a:extLst>
                    <a:ext uri="{FF2B5EF4-FFF2-40B4-BE49-F238E27FC236}">
                      <a16:creationId xmlns:a16="http://schemas.microsoft.com/office/drawing/2014/main" id="{205B3D27-AD01-904B-A2E8-2AF8576C1BF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07467" y="3191557"/>
                  <a:ext cx="1198560" cy="2397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D6630A-6371-8744-9A5E-3E5C6212B0DD}"/>
                    </a:ext>
                  </a:extLst>
                </p:cNvPr>
                <p:cNvSpPr txBox="1"/>
                <p:nvPr/>
              </p:nvSpPr>
              <p:spPr>
                <a:xfrm>
                  <a:off x="578544" y="2263349"/>
                  <a:ext cx="1403368" cy="383182"/>
                </a:xfrm>
                <a:prstGeom prst="rect">
                  <a:avLst/>
                </a:prstGeom>
                <a:noFill/>
              </p:spPr>
              <p:txBody>
                <a:bodyPr wrap="square" rtlCol="0">
                  <a:spAutoFit/>
                </a:bodyPr>
                <a:lstStyle/>
                <a:p>
                  <a:pPr algn="ctr"/>
                  <a:r>
                    <a:rPr lang="en-US" sz="900" b="1">
                      <a:latin typeface="Selawik" panose="020B0502040204020203" pitchFamily="34" charset="0"/>
                    </a:rPr>
                    <a:t>Internal</a:t>
                  </a:r>
                </a:p>
                <a:p>
                  <a:pPr algn="ctr"/>
                  <a:r>
                    <a:rPr lang="en-US" sz="900" b="1">
                      <a:latin typeface="Selawik" panose="020B0502040204020203" pitchFamily="34" charset="0"/>
                    </a:rPr>
                    <a:t>Datasets</a:t>
                  </a:r>
                </a:p>
              </p:txBody>
            </p:sp>
            <p:grpSp>
              <p:nvGrpSpPr>
                <p:cNvPr id="13" name="Group 12">
                  <a:extLst>
                    <a:ext uri="{FF2B5EF4-FFF2-40B4-BE49-F238E27FC236}">
                      <a16:creationId xmlns:a16="http://schemas.microsoft.com/office/drawing/2014/main" id="{48F2545A-2256-7840-BA50-C6E99D9E2D7D}"/>
                    </a:ext>
                  </a:extLst>
                </p:cNvPr>
                <p:cNvGrpSpPr/>
                <p:nvPr/>
              </p:nvGrpSpPr>
              <p:grpSpPr>
                <a:xfrm>
                  <a:off x="851448" y="1897589"/>
                  <a:ext cx="857560" cy="365760"/>
                  <a:chOff x="1499683" y="4150056"/>
                  <a:chExt cx="857560" cy="365760"/>
                </a:xfrm>
              </p:grpSpPr>
              <p:pic>
                <p:nvPicPr>
                  <p:cNvPr id="14" name="Picture 13" descr="A close up of a logo&#10;&#10;Description generated with very high confidence">
                    <a:extLst>
                      <a:ext uri="{FF2B5EF4-FFF2-40B4-BE49-F238E27FC236}">
                        <a16:creationId xmlns:a16="http://schemas.microsoft.com/office/drawing/2014/main" id="{7508441A-E11C-5F40-9854-A758314F942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99683" y="4150056"/>
                    <a:ext cx="365760" cy="365760"/>
                  </a:xfrm>
                  <a:prstGeom prst="rect">
                    <a:avLst/>
                  </a:prstGeom>
                </p:spPr>
              </p:pic>
              <p:pic>
                <p:nvPicPr>
                  <p:cNvPr id="15" name="Picture 14">
                    <a:extLst>
                      <a:ext uri="{FF2B5EF4-FFF2-40B4-BE49-F238E27FC236}">
                        <a16:creationId xmlns:a16="http://schemas.microsoft.com/office/drawing/2014/main" id="{36A60FFE-E0CB-7D42-B5ED-2B90E6C2D45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91483" y="4150056"/>
                    <a:ext cx="365760" cy="365760"/>
                  </a:xfrm>
                  <a:prstGeom prst="rect">
                    <a:avLst/>
                  </a:prstGeom>
                </p:spPr>
              </p:pic>
            </p:grpSp>
            <p:pic>
              <p:nvPicPr>
                <p:cNvPr id="10" name="Picture 9" descr="A close up of a sign&#10;&#10;Description generated with high confidence">
                  <a:extLst>
                    <a:ext uri="{FF2B5EF4-FFF2-40B4-BE49-F238E27FC236}">
                      <a16:creationId xmlns:a16="http://schemas.microsoft.com/office/drawing/2014/main" id="{8ED02E9E-5488-6644-8E4D-35F6FB704AB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69663" y="1906016"/>
                  <a:ext cx="365760" cy="365760"/>
                </a:xfrm>
                <a:prstGeom prst="rect">
                  <a:avLst/>
                </a:prstGeom>
              </p:spPr>
            </p:pic>
            <p:sp>
              <p:nvSpPr>
                <p:cNvPr id="11" name="TextBox 10">
                  <a:extLst>
                    <a:ext uri="{FF2B5EF4-FFF2-40B4-BE49-F238E27FC236}">
                      <a16:creationId xmlns:a16="http://schemas.microsoft.com/office/drawing/2014/main" id="{3BA4C8F9-858E-C447-A2AD-97A6869ABAFA}"/>
                    </a:ext>
                  </a:extLst>
                </p:cNvPr>
                <p:cNvSpPr txBox="1"/>
                <p:nvPr/>
              </p:nvSpPr>
              <p:spPr>
                <a:xfrm>
                  <a:off x="1450859" y="2271776"/>
                  <a:ext cx="1403368" cy="383182"/>
                </a:xfrm>
                <a:prstGeom prst="rect">
                  <a:avLst/>
                </a:prstGeom>
                <a:noFill/>
              </p:spPr>
              <p:txBody>
                <a:bodyPr wrap="square" rtlCol="0">
                  <a:spAutoFit/>
                </a:bodyPr>
                <a:lstStyle/>
                <a:p>
                  <a:pPr algn="ctr"/>
                  <a:r>
                    <a:rPr lang="en-US" sz="900" b="1">
                      <a:latin typeface="Selawik" panose="020B0502040204020203" pitchFamily="34" charset="0"/>
                    </a:rPr>
                    <a:t>Historical</a:t>
                  </a:r>
                </a:p>
                <a:p>
                  <a:pPr algn="ctr"/>
                  <a:r>
                    <a:rPr lang="en-US" sz="900" b="1">
                      <a:latin typeface="Selawik" panose="020B0502040204020203" pitchFamily="34" charset="0"/>
                    </a:rPr>
                    <a:t>Reports</a:t>
                  </a:r>
                </a:p>
              </p:txBody>
            </p:sp>
            <p:pic>
              <p:nvPicPr>
                <p:cNvPr id="8" name="Picture 2" descr="Privacy Policy : SocialGist :: Access the World's Conversation">
                  <a:extLst>
                    <a:ext uri="{FF2B5EF4-FFF2-40B4-BE49-F238E27FC236}">
                      <a16:creationId xmlns:a16="http://schemas.microsoft.com/office/drawing/2014/main" id="{87DF6E30-3159-D64F-81BC-0C1B1B49975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10120" y="4788382"/>
                  <a:ext cx="1043992" cy="25184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06C26AF-6F48-9B46-9C63-337B74E1A4FF}"/>
                    </a:ext>
                  </a:extLst>
                </p:cNvPr>
                <p:cNvSpPr txBox="1"/>
                <p:nvPr/>
              </p:nvSpPr>
              <p:spPr>
                <a:xfrm>
                  <a:off x="679655" y="1360180"/>
                  <a:ext cx="2660904" cy="261610"/>
                </a:xfrm>
                <a:prstGeom prst="rect">
                  <a:avLst/>
                </a:prstGeom>
                <a:noFill/>
              </p:spPr>
              <p:txBody>
                <a:bodyPr wrap="square" rtlCol="0">
                  <a:spAutoFit/>
                </a:bodyPr>
                <a:lstStyle/>
                <a:p>
                  <a:r>
                    <a:rPr lang="en-AE" b="1">
                      <a:solidFill>
                        <a:srgbClr val="006666"/>
                      </a:solidFill>
                      <a:latin typeface="Selawik" panose="020B0502040204020203" pitchFamily="34" charset="77"/>
                    </a:rPr>
                    <a:t>Data Sources identified by SABIC</a:t>
                  </a:r>
                </a:p>
              </p:txBody>
            </p:sp>
            <p:cxnSp>
              <p:nvCxnSpPr>
                <p:cNvPr id="28" name="Straight Connector 27">
                  <a:extLst>
                    <a:ext uri="{FF2B5EF4-FFF2-40B4-BE49-F238E27FC236}">
                      <a16:creationId xmlns:a16="http://schemas.microsoft.com/office/drawing/2014/main" id="{E4C1F4FC-F1FD-0240-AEF2-E0CC693F6D52}"/>
                    </a:ext>
                  </a:extLst>
                </p:cNvPr>
                <p:cNvCxnSpPr>
                  <a:cxnSpLocks/>
                </p:cNvCxnSpPr>
                <p:nvPr/>
              </p:nvCxnSpPr>
              <p:spPr>
                <a:xfrm>
                  <a:off x="679655" y="4258756"/>
                  <a:ext cx="266090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DDBF2D8-FFCD-E24C-9877-B780BEFDDDCF}"/>
                    </a:ext>
                  </a:extLst>
                </p:cNvPr>
                <p:cNvSpPr txBox="1"/>
                <p:nvPr/>
              </p:nvSpPr>
              <p:spPr>
                <a:xfrm>
                  <a:off x="246889" y="5138928"/>
                  <a:ext cx="3547871" cy="1311128"/>
                </a:xfrm>
                <a:prstGeom prst="rect">
                  <a:avLst/>
                </a:prstGeom>
                <a:noFill/>
              </p:spPr>
              <p:txBody>
                <a:bodyPr wrap="square" rtlCol="0">
                  <a:spAutoFit/>
                </a:bodyPr>
                <a:lstStyle/>
                <a:p>
                  <a:r>
                    <a:rPr lang="en-AE">
                      <a:latin typeface="Selawik Light" panose="020B0502040204020203" pitchFamily="34" charset="77"/>
                    </a:rPr>
                    <a:t>Socialgist provides a search API that can provide data from various types of sources like News articles, Blogs, Review boards, and forums and has access to </a:t>
                  </a:r>
                  <a:r>
                    <a:rPr lang="en-AE" i="1">
                      <a:latin typeface="Selawik Light" panose="020B0502040204020203" pitchFamily="34" charset="77"/>
                    </a:rPr>
                    <a:t>over 2000+ sources</a:t>
                  </a:r>
                </a:p>
                <a:p>
                  <a:endParaRPr lang="en-AE">
                    <a:latin typeface="Selawik" panose="020B0502040204020203" pitchFamily="34" charset="77"/>
                  </a:endParaRPr>
                </a:p>
                <a:p>
                  <a:r>
                    <a:rPr lang="en-AE">
                      <a:latin typeface="Selawik Light" panose="020B0502040204020203" pitchFamily="34" charset="77"/>
                    </a:rPr>
                    <a:t>Some of their key data partners include</a:t>
                  </a:r>
                  <a:r>
                    <a:rPr lang="en-AE">
                      <a:latin typeface="Selawik" panose="020B0502040204020203" pitchFamily="34" charset="77"/>
                    </a:rPr>
                    <a:t> </a:t>
                  </a:r>
                  <a:r>
                    <a:rPr lang="en-AE" b="1">
                      <a:latin typeface="Selawik" panose="020B0502040204020203" pitchFamily="34" charset="77"/>
                    </a:rPr>
                    <a:t>tumblr</a:t>
                  </a:r>
                  <a:r>
                    <a:rPr lang="en-AE">
                      <a:latin typeface="Selawik" panose="020B0502040204020203" pitchFamily="34" charset="77"/>
                    </a:rPr>
                    <a:t>, </a:t>
                  </a:r>
                  <a:r>
                    <a:rPr lang="en-AE" b="1">
                      <a:latin typeface="Selawik" panose="020B0502040204020203" pitchFamily="34" charset="77"/>
                    </a:rPr>
                    <a:t>Disqus</a:t>
                  </a:r>
                  <a:r>
                    <a:rPr lang="en-AE">
                      <a:latin typeface="Selawik" panose="020B0502040204020203" pitchFamily="34" charset="77"/>
                    </a:rPr>
                    <a:t>, </a:t>
                  </a:r>
                  <a:r>
                    <a:rPr lang="en-AE" b="1">
                      <a:latin typeface="Selawik" panose="020B0502040204020203" pitchFamily="34" charset="77"/>
                    </a:rPr>
                    <a:t>Tencent</a:t>
                  </a:r>
                  <a:r>
                    <a:rPr lang="en-AE">
                      <a:latin typeface="Selawik" panose="020B0502040204020203" pitchFamily="34" charset="77"/>
                    </a:rPr>
                    <a:t>, </a:t>
                  </a:r>
                  <a:r>
                    <a:rPr lang="en-AE" b="1">
                      <a:latin typeface="Selawik" panose="020B0502040204020203" pitchFamily="34" charset="77"/>
                    </a:rPr>
                    <a:t>Weibo</a:t>
                  </a:r>
                  <a:r>
                    <a:rPr lang="en-AE">
                      <a:latin typeface="Selawik" panose="020B0502040204020203" pitchFamily="34" charset="77"/>
                    </a:rPr>
                    <a:t>, </a:t>
                  </a:r>
                  <a:r>
                    <a:rPr lang="en-AE" b="1">
                      <a:latin typeface="Selawik" panose="020B0502040204020203" pitchFamily="34" charset="77"/>
                    </a:rPr>
                    <a:t>Vertical Scope</a:t>
                  </a:r>
                  <a:r>
                    <a:rPr lang="en-AE">
                      <a:latin typeface="Selawik" panose="020B0502040204020203" pitchFamily="34" charset="77"/>
                    </a:rPr>
                    <a:t> </a:t>
                  </a:r>
                  <a:r>
                    <a:rPr lang="en-AE">
                      <a:latin typeface="Selawik Light" panose="020B0502040204020203" pitchFamily="34" charset="77"/>
                    </a:rPr>
                    <a:t>etc</a:t>
                  </a:r>
                  <a:r>
                    <a:rPr lang="en-AE">
                      <a:latin typeface="Selawik" panose="020B0502040204020203" pitchFamily="34" charset="77"/>
                    </a:rPr>
                    <a:t>.</a:t>
                  </a:r>
                </a:p>
              </p:txBody>
            </p:sp>
            <p:sp>
              <p:nvSpPr>
                <p:cNvPr id="26" name="TextBox 25">
                  <a:extLst>
                    <a:ext uri="{FF2B5EF4-FFF2-40B4-BE49-F238E27FC236}">
                      <a16:creationId xmlns:a16="http://schemas.microsoft.com/office/drawing/2014/main" id="{855D2A3E-A258-0447-9988-F5AD451B2E60}"/>
                    </a:ext>
                  </a:extLst>
                </p:cNvPr>
                <p:cNvSpPr txBox="1"/>
                <p:nvPr/>
              </p:nvSpPr>
              <p:spPr>
                <a:xfrm>
                  <a:off x="1032886" y="4402271"/>
                  <a:ext cx="1975876" cy="261610"/>
                </a:xfrm>
                <a:prstGeom prst="rect">
                  <a:avLst/>
                </a:prstGeom>
                <a:solidFill>
                  <a:schemeClr val="bg1"/>
                </a:solidFill>
              </p:spPr>
              <p:txBody>
                <a:bodyPr wrap="square" rtlCol="0">
                  <a:spAutoFit/>
                </a:bodyPr>
                <a:lstStyle/>
                <a:p>
                  <a:r>
                    <a:rPr lang="en-AE" b="1">
                      <a:solidFill>
                        <a:srgbClr val="006666"/>
                      </a:solidFill>
                      <a:latin typeface="Selawik" panose="020B0502040204020203" pitchFamily="34" charset="77"/>
                    </a:rPr>
                    <a:t>We also recommend using</a:t>
                  </a:r>
                </a:p>
              </p:txBody>
            </p:sp>
          </p:grpSp>
        </p:grpSp>
      </p:grpSp>
      <p:cxnSp>
        <p:nvCxnSpPr>
          <p:cNvPr id="5" name="Straight Arrow Connector 4">
            <a:extLst>
              <a:ext uri="{FF2B5EF4-FFF2-40B4-BE49-F238E27FC236}">
                <a16:creationId xmlns:a16="http://schemas.microsoft.com/office/drawing/2014/main" id="{8F4C73E4-259C-744E-95F1-2228C1EAE9B7}"/>
              </a:ext>
            </a:extLst>
          </p:cNvPr>
          <p:cNvCxnSpPr/>
          <p:nvPr/>
        </p:nvCxnSpPr>
        <p:spPr>
          <a:xfrm>
            <a:off x="6076122" y="3279913"/>
            <a:ext cx="0" cy="360563"/>
          </a:xfrm>
          <a:prstGeom prst="straightConnector1">
            <a:avLst/>
          </a:prstGeom>
          <a:ln w="38100">
            <a:solidFill>
              <a:srgbClr val="E6B448"/>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9DF274E-BD0C-284F-8AEA-20A625EE027E}"/>
              </a:ext>
            </a:extLst>
          </p:cNvPr>
          <p:cNvCxnSpPr/>
          <p:nvPr/>
        </p:nvCxnSpPr>
        <p:spPr>
          <a:xfrm>
            <a:off x="6076122" y="4608100"/>
            <a:ext cx="0" cy="360563"/>
          </a:xfrm>
          <a:prstGeom prst="straightConnector1">
            <a:avLst/>
          </a:prstGeom>
          <a:ln w="38100">
            <a:solidFill>
              <a:srgbClr val="E6B448"/>
            </a:solidFill>
            <a:tailEnd type="triangle"/>
          </a:ln>
        </p:spPr>
        <p:style>
          <a:lnRef idx="1">
            <a:schemeClr val="accent1"/>
          </a:lnRef>
          <a:fillRef idx="0">
            <a:schemeClr val="accent1"/>
          </a:fillRef>
          <a:effectRef idx="0">
            <a:schemeClr val="accent1"/>
          </a:effectRef>
          <a:fontRef idx="minor">
            <a:schemeClr val="tx1"/>
          </a:fontRef>
        </p:style>
      </p:cxnSp>
      <p:sp>
        <p:nvSpPr>
          <p:cNvPr id="65" name="Isosceles Triangle 126">
            <a:extLst>
              <a:ext uri="{FF2B5EF4-FFF2-40B4-BE49-F238E27FC236}">
                <a16:creationId xmlns:a16="http://schemas.microsoft.com/office/drawing/2014/main" id="{46661F56-9799-8748-B428-ED5C8B0476E0}"/>
              </a:ext>
            </a:extLst>
          </p:cNvPr>
          <p:cNvSpPr/>
          <p:nvPr/>
        </p:nvSpPr>
        <p:spPr>
          <a:xfrm rot="5400000">
            <a:off x="3805056" y="3838955"/>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Isosceles Triangle 126">
            <a:extLst>
              <a:ext uri="{FF2B5EF4-FFF2-40B4-BE49-F238E27FC236}">
                <a16:creationId xmlns:a16="http://schemas.microsoft.com/office/drawing/2014/main" id="{85814603-452E-834E-913D-7C67AC45AC22}"/>
              </a:ext>
            </a:extLst>
          </p:cNvPr>
          <p:cNvSpPr/>
          <p:nvPr/>
        </p:nvSpPr>
        <p:spPr>
          <a:xfrm rot="5400000">
            <a:off x="7749941" y="3833797"/>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46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82E737C0-501B-1114-3BE9-991D9E854FBD}"/>
              </a:ext>
            </a:extLst>
          </p:cNvPr>
          <p:cNvPicPr>
            <a:picLocks noChangeAspect="1"/>
          </p:cNvPicPr>
          <p:nvPr/>
        </p:nvPicPr>
        <p:blipFill rotWithShape="1">
          <a:blip r:embed="rId2"/>
          <a:srcRect r="-1" b="2001"/>
          <a:stretch/>
        </p:blipFill>
        <p:spPr>
          <a:xfrm>
            <a:off x="1449429" y="798887"/>
            <a:ext cx="8806398" cy="4542040"/>
          </a:xfrm>
          <a:prstGeom prst="rect">
            <a:avLst/>
          </a:prstGeom>
          <a:noFill/>
        </p:spPr>
      </p:pic>
      <p:sp>
        <p:nvSpPr>
          <p:cNvPr id="8" name="Oval 7">
            <a:extLst>
              <a:ext uri="{FF2B5EF4-FFF2-40B4-BE49-F238E27FC236}">
                <a16:creationId xmlns:a16="http://schemas.microsoft.com/office/drawing/2014/main" id="{0C8EE103-E489-DD21-FB14-B8E88E58EE07}"/>
              </a:ext>
            </a:extLst>
          </p:cNvPr>
          <p:cNvSpPr/>
          <p:nvPr/>
        </p:nvSpPr>
        <p:spPr>
          <a:xfrm>
            <a:off x="2382264" y="1914817"/>
            <a:ext cx="3114527" cy="2324674"/>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C00000"/>
              </a:solidFill>
            </a:endParaRPr>
          </a:p>
        </p:txBody>
      </p:sp>
    </p:spTree>
    <p:extLst>
      <p:ext uri="{BB962C8B-B14F-4D97-AF65-F5344CB8AC3E}">
        <p14:creationId xmlns:p14="http://schemas.microsoft.com/office/powerpoint/2010/main" val="2606544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6F1FE41-84E9-E5AB-004C-138A5C778F59}"/>
              </a:ext>
            </a:extLst>
          </p:cNvPr>
          <p:cNvPicPr>
            <a:picLocks noChangeAspect="1"/>
          </p:cNvPicPr>
          <p:nvPr/>
        </p:nvPicPr>
        <p:blipFill rotWithShape="1">
          <a:blip r:embed="rId2"/>
          <a:srcRect t="7281" r="2" b="12078"/>
          <a:stretch/>
        </p:blipFill>
        <p:spPr>
          <a:xfrm>
            <a:off x="1811363" y="888739"/>
            <a:ext cx="8569273" cy="4419736"/>
          </a:xfrm>
          <a:prstGeom prst="rect">
            <a:avLst/>
          </a:prstGeom>
          <a:noFill/>
        </p:spPr>
      </p:pic>
      <p:sp>
        <p:nvSpPr>
          <p:cNvPr id="6" name="Oval 5">
            <a:extLst>
              <a:ext uri="{FF2B5EF4-FFF2-40B4-BE49-F238E27FC236}">
                <a16:creationId xmlns:a16="http://schemas.microsoft.com/office/drawing/2014/main" id="{30B61273-1741-00FF-D8D2-599107470E94}"/>
              </a:ext>
            </a:extLst>
          </p:cNvPr>
          <p:cNvSpPr/>
          <p:nvPr/>
        </p:nvSpPr>
        <p:spPr>
          <a:xfrm>
            <a:off x="7534184" y="1799743"/>
            <a:ext cx="2846452" cy="1868247"/>
          </a:xfrm>
          <a:prstGeom prst="ellipse">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C00000"/>
              </a:solidFill>
            </a:endParaRPr>
          </a:p>
        </p:txBody>
      </p:sp>
    </p:spTree>
    <p:extLst>
      <p:ext uri="{BB962C8B-B14F-4D97-AF65-F5344CB8AC3E}">
        <p14:creationId xmlns:p14="http://schemas.microsoft.com/office/powerpoint/2010/main" val="3773623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E20905-F368-2747-8760-55176FF3C262}"/>
              </a:ext>
            </a:extLst>
          </p:cNvPr>
          <p:cNvSpPr txBox="1"/>
          <p:nvPr/>
        </p:nvSpPr>
        <p:spPr>
          <a:xfrm>
            <a:off x="6096000" y="1430376"/>
            <a:ext cx="5717628" cy="3708708"/>
          </a:xfrm>
          <a:prstGeom prst="rect">
            <a:avLst/>
          </a:prstGeom>
          <a:noFill/>
        </p:spPr>
        <p:txBody>
          <a:bodyPr wrap="square" lIns="91440" tIns="45720" rIns="91440" bIns="45720" rtlCol="0" anchor="t">
            <a:spAutoFit/>
          </a:bodyPr>
          <a:lstStyle>
            <a:defPPr>
              <a:defRPr lang="en-US"/>
            </a:defPPr>
            <a:lvl1pPr>
              <a:defRPr>
                <a:latin typeface="Selawik Light" panose="020B0502040204020203" pitchFamily="34" charset="0"/>
              </a:defRPr>
            </a:lvl1pPr>
          </a:lstStyle>
          <a:p>
            <a:pPr marL="171450" indent="-171450" algn="l">
              <a:spcBef>
                <a:spcPts val="400"/>
              </a:spcBef>
              <a:spcAft>
                <a:spcPts val="600"/>
              </a:spcAft>
              <a:buClr>
                <a:schemeClr val="bg1"/>
              </a:buClr>
              <a:buFont typeface="Arial" panose="020B0604020202020204" pitchFamily="34" charset="0"/>
              <a:buChar char="•"/>
            </a:pPr>
            <a:r>
              <a:rPr lang="en-AE" sz="1600">
                <a:solidFill>
                  <a:schemeClr val="bg1"/>
                </a:solidFill>
                <a:latin typeface="Times New Roman" panose="02020603050405020304" pitchFamily="18" charset="0"/>
              </a:rPr>
              <a:t>Problem Understanding</a:t>
            </a:r>
            <a:endParaRPr lang="en-US" sz="1600">
              <a:solidFill>
                <a:schemeClr val="bg1"/>
              </a:solidFill>
              <a:latin typeface="Times New Roman" panose="02020603050405020304" pitchFamily="18" charset="0"/>
            </a:endParaRPr>
          </a:p>
          <a:p>
            <a:pPr marL="171450" indent="-171450" algn="l">
              <a:spcBef>
                <a:spcPts val="400"/>
              </a:spcBef>
              <a:spcAft>
                <a:spcPts val="600"/>
              </a:spcAft>
              <a:buClr>
                <a:schemeClr val="bg1"/>
              </a:buClr>
              <a:buFont typeface="Arial" panose="020B0604020202020204" pitchFamily="34" charset="0"/>
              <a:buChar char="•"/>
            </a:pPr>
            <a:r>
              <a:rPr lang="en-AE" sz="1600">
                <a:solidFill>
                  <a:schemeClr val="bg1"/>
                </a:solidFill>
                <a:latin typeface="Times New Roman" panose="02020603050405020304" pitchFamily="18" charset="0"/>
              </a:rPr>
              <a:t>Solution Approach</a:t>
            </a:r>
          </a:p>
          <a:p>
            <a:pPr marL="628650" lvl="1" indent="-171450" algn="l">
              <a:spcBef>
                <a:spcPts val="400"/>
              </a:spcBef>
              <a:spcAft>
                <a:spcPts val="600"/>
              </a:spcAft>
              <a:buClr>
                <a:schemeClr val="bg1"/>
              </a:buClr>
              <a:buFont typeface="Arial" panose="020B0604020202020204" pitchFamily="34" charset="0"/>
              <a:buChar char="•"/>
            </a:pPr>
            <a:r>
              <a:rPr lang="en-AE" sz="1600">
                <a:solidFill>
                  <a:schemeClr val="bg1"/>
                </a:solidFill>
                <a:latin typeface="Times New Roman" panose="02020603050405020304" pitchFamily="18" charset="0"/>
              </a:rPr>
              <a:t>Framework Overview</a:t>
            </a:r>
          </a:p>
          <a:p>
            <a:pPr marL="628650" lvl="1" indent="-171450" algn="l">
              <a:spcBef>
                <a:spcPts val="400"/>
              </a:spcBef>
              <a:spcAft>
                <a:spcPts val="600"/>
              </a:spcAft>
              <a:buClr>
                <a:schemeClr val="bg1"/>
              </a:buClr>
              <a:buFont typeface="Arial" panose="020B0604020202020204" pitchFamily="34" charset="0"/>
              <a:buChar char="•"/>
            </a:pPr>
            <a:r>
              <a:rPr lang="en-AE" sz="1600">
                <a:solidFill>
                  <a:schemeClr val="bg1"/>
                </a:solidFill>
                <a:latin typeface="Times New Roman" panose="02020603050405020304" pitchFamily="18" charset="0"/>
              </a:rPr>
              <a:t>Framework Components</a:t>
            </a:r>
            <a:endParaRPr lang="en-US" sz="1600">
              <a:solidFill>
                <a:schemeClr val="bg1"/>
              </a:solidFill>
              <a:latin typeface="Times New Roman" panose="02020603050405020304" pitchFamily="18" charset="0"/>
            </a:endParaRPr>
          </a:p>
          <a:p>
            <a:pPr marL="1085850" lvl="2"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Text Classification</a:t>
            </a:r>
          </a:p>
          <a:p>
            <a:pPr marL="1085850" lvl="2"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Image Classification</a:t>
            </a:r>
          </a:p>
          <a:p>
            <a:pPr marL="1085850" lvl="2"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Final Heuristic (Image + Text Classification) model</a:t>
            </a:r>
          </a:p>
          <a:p>
            <a:pPr marL="171450"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Conclusion</a:t>
            </a:r>
          </a:p>
          <a:p>
            <a:pPr marL="171450"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Recommendations</a:t>
            </a:r>
          </a:p>
          <a:p>
            <a:pPr marL="171450" indent="-171450" algn="l">
              <a:spcBef>
                <a:spcPts val="400"/>
              </a:spcBef>
              <a:spcAft>
                <a:spcPts val="600"/>
              </a:spcAft>
              <a:buClr>
                <a:schemeClr val="bg1"/>
              </a:buClr>
              <a:buFont typeface="Arial" panose="020B0604020202020204" pitchFamily="34" charset="0"/>
              <a:buChar char="•"/>
            </a:pPr>
            <a:r>
              <a:rPr lang="en-US" sz="1600">
                <a:solidFill>
                  <a:schemeClr val="bg1"/>
                </a:solidFill>
                <a:latin typeface="Times New Roman" panose="02020603050405020304" pitchFamily="18" charset="0"/>
              </a:rPr>
              <a:t>Future Scope</a:t>
            </a:r>
          </a:p>
        </p:txBody>
      </p:sp>
      <p:grpSp>
        <p:nvGrpSpPr>
          <p:cNvPr id="9" name="Group 8">
            <a:extLst>
              <a:ext uri="{FF2B5EF4-FFF2-40B4-BE49-F238E27FC236}">
                <a16:creationId xmlns:a16="http://schemas.microsoft.com/office/drawing/2014/main" id="{5D1B199F-B531-5E4C-9014-12892ACBD5A2}"/>
              </a:ext>
            </a:extLst>
          </p:cNvPr>
          <p:cNvGrpSpPr/>
          <p:nvPr/>
        </p:nvGrpSpPr>
        <p:grpSpPr>
          <a:xfrm>
            <a:off x="1200047" y="2849707"/>
            <a:ext cx="3054319" cy="533196"/>
            <a:chOff x="858304" y="1948122"/>
            <a:chExt cx="3054319" cy="533196"/>
          </a:xfrm>
        </p:grpSpPr>
        <p:sp>
          <p:nvSpPr>
            <p:cNvPr id="10" name="TextBox 9">
              <a:extLst>
                <a:ext uri="{FF2B5EF4-FFF2-40B4-BE49-F238E27FC236}">
                  <a16:creationId xmlns:a16="http://schemas.microsoft.com/office/drawing/2014/main" id="{D2AFCF4A-A3C5-F24E-825A-81C248C921A0}"/>
                </a:ext>
              </a:extLst>
            </p:cNvPr>
            <p:cNvSpPr txBox="1"/>
            <p:nvPr/>
          </p:nvSpPr>
          <p:spPr>
            <a:xfrm>
              <a:off x="858304" y="1948122"/>
              <a:ext cx="3054319" cy="446597"/>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Times New Roman" panose="02020603050405020304" pitchFamily="18" charset="0"/>
                  <a:ea typeface="Titillium Light" charset="0"/>
                </a:rPr>
                <a:t>AGENDA</a:t>
              </a:r>
              <a:endParaRPr kumimoji="0" lang="en-US" sz="3600" b="1" i="0" u="none" strike="noStrike" kern="1200" cap="none" spc="0" normalizeH="0" baseline="0" noProof="0">
                <a:ln>
                  <a:noFill/>
                </a:ln>
                <a:solidFill>
                  <a:prstClr val="white"/>
                </a:solidFill>
                <a:effectLst/>
                <a:uLnTx/>
                <a:uFillTx/>
                <a:latin typeface="Times New Roman" panose="02020603050405020304" pitchFamily="18" charset="0"/>
                <a:ea typeface="Titillium Light" charset="0"/>
              </a:endParaRPr>
            </a:p>
          </p:txBody>
        </p:sp>
        <p:cxnSp>
          <p:nvCxnSpPr>
            <p:cNvPr id="11" name="Straight Connector 10">
              <a:extLst>
                <a:ext uri="{FF2B5EF4-FFF2-40B4-BE49-F238E27FC236}">
                  <a16:creationId xmlns:a16="http://schemas.microsoft.com/office/drawing/2014/main" id="{E89D7D0E-EF71-0744-947F-511FA68ABF86}"/>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9077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127310" y="797911"/>
            <a:ext cx="10191971" cy="1467068"/>
            <a:chOff x="858303" y="1948122"/>
            <a:chExt cx="10191971" cy="1467068"/>
          </a:xfrm>
        </p:grpSpPr>
        <p:sp>
          <p:nvSpPr>
            <p:cNvPr id="4" name="TextBox 3">
              <a:extLst>
                <a:ext uri="{FF2B5EF4-FFF2-40B4-BE49-F238E27FC236}">
                  <a16:creationId xmlns:a16="http://schemas.microsoft.com/office/drawing/2014/main" id="{EA5641B2-654B-437F-8FD9-33A93093B20C}"/>
                </a:ext>
              </a:extLst>
            </p:cNvPr>
            <p:cNvSpPr txBox="1"/>
            <p:nvPr/>
          </p:nvSpPr>
          <p:spPr>
            <a:xfrm>
              <a:off x="858303" y="1948122"/>
              <a:ext cx="10191971" cy="146706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Times New Roman" panose="02020603050405020304" pitchFamily="18" charset="0"/>
                  <a:ea typeface="Titillium Light" charset="0"/>
                </a:rPr>
                <a:t>PROBLEM UNDERSTANDING</a:t>
              </a:r>
              <a:endParaRPr kumimoji="0" lang="en-US" sz="3600" b="1" i="0" u="none" strike="noStrike" kern="1200" cap="none" spc="0" normalizeH="0" baseline="0" noProof="0">
                <a:ln>
                  <a:noFill/>
                </a:ln>
                <a:solidFill>
                  <a:prstClr val="white"/>
                </a:solidFill>
                <a:effectLst/>
                <a:uLnTx/>
                <a:uFillTx/>
                <a:latin typeface="Times New Roman" panose="02020603050405020304" pitchFamily="18" charset="0"/>
                <a:ea typeface="Titillium Light" charset="0"/>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4400" b="1" i="0" u="none" strike="noStrike" kern="1200" cap="none" spc="0" normalizeH="0" baseline="0" noProof="0">
                <a:ln>
                  <a:noFill/>
                </a:ln>
                <a:solidFill>
                  <a:prstClr val="white"/>
                </a:solidFill>
                <a:effectLst/>
                <a:uLnTx/>
                <a:uFillTx/>
                <a:latin typeface="Times New Roman" panose="02020603050405020304" pitchFamily="18" charset="0"/>
                <a:ea typeface="Titillium Light" charset="0"/>
              </a:endParaRPr>
            </a:p>
            <a:p>
              <a:pPr algn="l" eaLnBrk="1" fontAlgn="auto" hangingPunct="1">
                <a:spcBef>
                  <a:spcPts val="400"/>
                </a:spcBef>
                <a:spcAft>
                  <a:spcPts val="600"/>
                </a:spcAft>
                <a:buClrTx/>
                <a:defRPr/>
              </a:pPr>
              <a:r>
                <a:rPr lang="en-GB" sz="1400">
                  <a:solidFill>
                    <a:schemeClr val="bg1"/>
                  </a:solidFill>
                  <a:latin typeface="Times New Roman" panose="02020603050405020304" pitchFamily="18" charset="0"/>
                </a:rPr>
                <a:t>Optimizing Craigslist's categorization to accurately differentiate computer products and accessories for a more efficient and relevant user search experience</a:t>
              </a: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59448336-84E3-4318-0552-F45E204A5F08}"/>
                  </a:ext>
                </a:extLst>
              </p:cNvPr>
              <p:cNvGraphicFramePr>
                <a:graphicFrameLocks noChangeAspect="1"/>
              </p:cNvGraphicFramePr>
              <p:nvPr>
                <p:extLst>
                  <p:ext uri="{D42A27DB-BD31-4B8C-83A1-F6EECF244321}">
                    <p14:modId xmlns:p14="http://schemas.microsoft.com/office/powerpoint/2010/main" val="3212826739"/>
                  </p:ext>
                </p:extLst>
              </p:nvPr>
            </p:nvGraphicFramePr>
            <p:xfrm>
              <a:off x="7863942" y="4645170"/>
              <a:ext cx="1883620" cy="1059536"/>
            </p:xfrm>
            <a:graphic>
              <a:graphicData uri="http://schemas.microsoft.com/office/powerpoint/2016/slidezoom">
                <pslz:sldZm>
                  <pslz:sldZmObj sldId="1000695" cId="2606544354">
                    <pslz:zmPr id="{C188ACC6-67EB-6040-851F-6F359ECE46DF}" returnToParent="0" transitionDur="1000">
                      <p166:blipFill xmlns:p166="http://schemas.microsoft.com/office/powerpoint/2016/6/main">
                        <a:blip r:embed="rId3"/>
                        <a:stretch>
                          <a:fillRect/>
                        </a:stretch>
                      </p166:blipFill>
                      <p166:spPr xmlns:p166="http://schemas.microsoft.com/office/powerpoint/2016/6/main">
                        <a:xfrm>
                          <a:off x="0" y="0"/>
                          <a:ext cx="1883620" cy="1059536"/>
                        </a:xfrm>
                        <a:prstGeom prst="rect">
                          <a:avLst/>
                        </a:prstGeom>
                        <a:ln w="3175">
                          <a:solidFill>
                            <a:prstClr val="ltGray"/>
                          </a:solidFill>
                        </a:ln>
                      </p166:spPr>
                    </pslz:zmPr>
                  </pslz:sldZmObj>
                </pslz:sldZm>
              </a:graphicData>
            </a:graphic>
          </p:graphicFrame>
        </mc:Choice>
        <mc:Fallback xmlns="">
          <p:pic>
            <p:nvPicPr>
              <p:cNvPr id="11" name="Slide Zoom 10">
                <a:hlinkClick r:id="rId4" action="ppaction://hlinksldjump"/>
                <a:extLst>
                  <a:ext uri="{FF2B5EF4-FFF2-40B4-BE49-F238E27FC236}">
                    <a16:creationId xmlns:a16="http://schemas.microsoft.com/office/drawing/2014/main" id="{59448336-84E3-4318-0552-F45E204A5F08}"/>
                  </a:ext>
                </a:extLst>
              </p:cNvPr>
              <p:cNvPicPr>
                <a:picLocks noGrp="1" noRot="1" noChangeAspect="1" noMove="1" noResize="1" noEditPoints="1" noAdjustHandles="1" noChangeArrowheads="1" noChangeShapeType="1"/>
              </p:cNvPicPr>
              <p:nvPr/>
            </p:nvPicPr>
            <p:blipFill>
              <a:blip r:embed="rId5"/>
              <a:stretch>
                <a:fillRect/>
              </a:stretch>
            </p:blipFill>
            <p:spPr>
              <a:xfrm>
                <a:off x="7863942" y="4645170"/>
                <a:ext cx="1883620" cy="105953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639C932F-B9D3-EDD9-7580-E5935BA04B3D}"/>
                  </a:ext>
                </a:extLst>
              </p:cNvPr>
              <p:cNvGraphicFramePr>
                <a:graphicFrameLocks noChangeAspect="1"/>
              </p:cNvGraphicFramePr>
              <p:nvPr>
                <p:extLst>
                  <p:ext uri="{D42A27DB-BD31-4B8C-83A1-F6EECF244321}">
                    <p14:modId xmlns:p14="http://schemas.microsoft.com/office/powerpoint/2010/main" val="3709373856"/>
                  </p:ext>
                </p:extLst>
              </p:nvPr>
            </p:nvGraphicFramePr>
            <p:xfrm>
              <a:off x="9848604" y="4645170"/>
              <a:ext cx="1883621" cy="1059536"/>
            </p:xfrm>
            <a:graphic>
              <a:graphicData uri="http://schemas.microsoft.com/office/powerpoint/2016/slidezoom">
                <pslz:sldZm>
                  <pslz:sldZmObj sldId="1000696" cId="3773623347">
                    <pslz:zmPr id="{F58A4676-B101-C649-8D23-E638080E2B16}" returnToParent="0" transitionDur="1000">
                      <p166:blipFill xmlns:p166="http://schemas.microsoft.com/office/powerpoint/2016/6/main">
                        <a:blip r:embed="rId6"/>
                        <a:stretch>
                          <a:fillRect/>
                        </a:stretch>
                      </p166:blipFill>
                      <p166:spPr xmlns:p166="http://schemas.microsoft.com/office/powerpoint/2016/6/main">
                        <a:xfrm>
                          <a:off x="0" y="0"/>
                          <a:ext cx="1883621" cy="1059536"/>
                        </a:xfrm>
                        <a:prstGeom prst="rect">
                          <a:avLst/>
                        </a:prstGeom>
                        <a:ln w="3175">
                          <a:solidFill>
                            <a:prstClr val="ltGray"/>
                          </a:solidFill>
                        </a:ln>
                      </p166:spPr>
                    </pslz:zmPr>
                  </pslz:sldZmObj>
                </pslz:sldZm>
              </a:graphicData>
            </a:graphic>
          </p:graphicFrame>
        </mc:Choice>
        <mc:Fallback xmlns="">
          <p:pic>
            <p:nvPicPr>
              <p:cNvPr id="13" name="Slide Zoom 12">
                <a:hlinkClick r:id="rId7" action="ppaction://hlinksldjump"/>
                <a:extLst>
                  <a:ext uri="{FF2B5EF4-FFF2-40B4-BE49-F238E27FC236}">
                    <a16:creationId xmlns:a16="http://schemas.microsoft.com/office/drawing/2014/main" id="{639C932F-B9D3-EDD9-7580-E5935BA04B3D}"/>
                  </a:ext>
                </a:extLst>
              </p:cNvPr>
              <p:cNvPicPr>
                <a:picLocks noGrp="1" noRot="1" noChangeAspect="1" noMove="1" noResize="1" noEditPoints="1" noAdjustHandles="1" noChangeArrowheads="1" noChangeShapeType="1"/>
              </p:cNvPicPr>
              <p:nvPr/>
            </p:nvPicPr>
            <p:blipFill>
              <a:blip r:embed="rId8"/>
              <a:stretch>
                <a:fillRect/>
              </a:stretch>
            </p:blipFill>
            <p:spPr>
              <a:xfrm>
                <a:off x="9848604" y="4645170"/>
                <a:ext cx="1883621" cy="1059536"/>
              </a:xfrm>
              <a:prstGeom prst="rect">
                <a:avLst/>
              </a:prstGeom>
              <a:ln w="3175">
                <a:solidFill>
                  <a:prstClr val="ltGray"/>
                </a:solidFill>
              </a:ln>
            </p:spPr>
          </p:pic>
        </mc:Fallback>
      </mc:AlternateContent>
      <p:pic>
        <p:nvPicPr>
          <p:cNvPr id="14" name="Picture 13">
            <a:extLst>
              <a:ext uri="{FF2B5EF4-FFF2-40B4-BE49-F238E27FC236}">
                <a16:creationId xmlns:a16="http://schemas.microsoft.com/office/drawing/2014/main" id="{02721C11-AC17-BFAD-75C8-A6A0CD24BE80}"/>
              </a:ext>
            </a:extLst>
          </p:cNvPr>
          <p:cNvPicPr>
            <a:picLocks noChangeAspect="1"/>
          </p:cNvPicPr>
          <p:nvPr/>
        </p:nvPicPr>
        <p:blipFill>
          <a:blip r:embed="rId9"/>
          <a:stretch>
            <a:fillRect/>
          </a:stretch>
        </p:blipFill>
        <p:spPr>
          <a:xfrm>
            <a:off x="1127310" y="2346862"/>
            <a:ext cx="6096000" cy="3357844"/>
          </a:xfrm>
          <a:prstGeom prst="rect">
            <a:avLst/>
          </a:prstGeom>
        </p:spPr>
      </p:pic>
      <p:sp>
        <p:nvSpPr>
          <p:cNvPr id="15" name="TextBox 14">
            <a:extLst>
              <a:ext uri="{FF2B5EF4-FFF2-40B4-BE49-F238E27FC236}">
                <a16:creationId xmlns:a16="http://schemas.microsoft.com/office/drawing/2014/main" id="{968D05C3-5A68-3A31-3749-BCF6097EA7FC}"/>
              </a:ext>
            </a:extLst>
          </p:cNvPr>
          <p:cNvSpPr txBox="1"/>
          <p:nvPr/>
        </p:nvSpPr>
        <p:spPr>
          <a:xfrm>
            <a:off x="7863942" y="2680503"/>
            <a:ext cx="3868283" cy="1056700"/>
          </a:xfrm>
          <a:prstGeom prst="rect">
            <a:avLst/>
          </a:prstGeom>
          <a:noFill/>
        </p:spPr>
        <p:txBody>
          <a:bodyPr wrap="square" lIns="91440" tIns="45720" rIns="91440" bIns="45720" rtlCol="0" anchor="t">
            <a:spAutoFit/>
          </a:bodyPr>
          <a:lstStyle/>
          <a:p>
            <a:pPr marL="226695" lvl="0" indent="-171450" algn="l">
              <a:spcBef>
                <a:spcPts val="400"/>
              </a:spcBef>
              <a:buFont typeface="Arial" panose="020B0604020202020204" pitchFamily="34" charset="0"/>
              <a:buChar char="•"/>
              <a:defRPr/>
            </a:pPr>
            <a:r>
              <a:rPr lang="en-US" sz="1400">
                <a:solidFill>
                  <a:schemeClr val="bg1"/>
                </a:solidFill>
                <a:latin typeface="Times New Roman"/>
                <a:cs typeface="Times New Roman"/>
              </a:rPr>
              <a:t>More than </a:t>
            </a:r>
            <a:r>
              <a:rPr lang="en-US" sz="1400" b="1">
                <a:solidFill>
                  <a:schemeClr val="bg1"/>
                </a:solidFill>
                <a:latin typeface="Times New Roman"/>
                <a:cs typeface="Times New Roman"/>
              </a:rPr>
              <a:t>30%</a:t>
            </a:r>
            <a:r>
              <a:rPr lang="en-US" sz="1400">
                <a:solidFill>
                  <a:schemeClr val="bg1"/>
                </a:solidFill>
                <a:latin typeface="Times New Roman"/>
                <a:cs typeface="Times New Roman"/>
              </a:rPr>
              <a:t> of Computers are misclassified</a:t>
            </a:r>
            <a:endParaRPr lang="en-US" sz="1400">
              <a:solidFill>
                <a:schemeClr val="bg1"/>
              </a:solidFill>
              <a:latin typeface="Times New Roman"/>
            </a:endParaRPr>
          </a:p>
          <a:p>
            <a:pPr marL="55245" lvl="0" algn="l">
              <a:spcBef>
                <a:spcPts val="400"/>
              </a:spcBef>
              <a:defRPr/>
            </a:pPr>
            <a:endParaRPr lang="en-US" sz="1400">
              <a:solidFill>
                <a:schemeClr val="bg1"/>
              </a:solidFill>
              <a:latin typeface="Times New Roman" panose="02020603050405020304" pitchFamily="18" charset="0"/>
            </a:endParaRPr>
          </a:p>
          <a:p>
            <a:pPr marL="226695" lvl="0" indent="-171450" algn="l">
              <a:spcBef>
                <a:spcPts val="400"/>
              </a:spcBef>
              <a:buFont typeface="Arial" panose="020B0604020202020204" pitchFamily="34" charset="0"/>
              <a:buChar char="•"/>
              <a:defRPr/>
            </a:pPr>
            <a:r>
              <a:rPr lang="en-US" sz="1400">
                <a:solidFill>
                  <a:schemeClr val="bg1"/>
                </a:solidFill>
                <a:latin typeface="Times New Roman"/>
                <a:cs typeface="Times New Roman"/>
              </a:rPr>
              <a:t>More than </a:t>
            </a:r>
            <a:r>
              <a:rPr lang="en-US" sz="1400" b="1">
                <a:solidFill>
                  <a:schemeClr val="bg1"/>
                </a:solidFill>
                <a:latin typeface="Times New Roman"/>
                <a:cs typeface="Times New Roman"/>
              </a:rPr>
              <a:t>15%</a:t>
            </a:r>
            <a:r>
              <a:rPr lang="en-US" sz="1400">
                <a:solidFill>
                  <a:schemeClr val="bg1"/>
                </a:solidFill>
                <a:latin typeface="Times New Roman"/>
                <a:cs typeface="Times New Roman"/>
              </a:rPr>
              <a:t> Computer Parts are misclassified</a:t>
            </a:r>
          </a:p>
        </p:txBody>
      </p:sp>
    </p:spTree>
    <p:extLst>
      <p:ext uri="{BB962C8B-B14F-4D97-AF65-F5344CB8AC3E}">
        <p14:creationId xmlns:p14="http://schemas.microsoft.com/office/powerpoint/2010/main" val="2658945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EA967-DD3C-DF4D-B5F6-CDA4A1B80B23}"/>
              </a:ext>
            </a:extLst>
          </p:cNvPr>
          <p:cNvSpPr txBox="1"/>
          <p:nvPr/>
        </p:nvSpPr>
        <p:spPr>
          <a:xfrm>
            <a:off x="246888" y="491745"/>
            <a:ext cx="10160889" cy="852541"/>
          </a:xfrm>
          <a:prstGeom prst="rect">
            <a:avLst/>
          </a:prstGeom>
          <a:noFill/>
        </p:spPr>
        <p:txBody>
          <a:bodyPr wrap="square" rtlCol="0" anchor="ctr">
            <a:spAutoFit/>
          </a:bodyPr>
          <a:lstStyle/>
          <a:p>
            <a:pPr lvl="0" algn="l">
              <a:defRPr/>
            </a:pPr>
            <a:r>
              <a:rPr lang="en-US" sz="2000" b="1">
                <a:latin typeface="Times New Roman" panose="02020603050405020304" pitchFamily="18" charset="0"/>
              </a:rPr>
              <a:t>Current State &amp; Desired Future State</a:t>
            </a:r>
            <a:endParaRPr lang="en-US">
              <a:latin typeface="Times New Roman" panose="02020603050405020304" pitchFamily="18" charset="0"/>
            </a:endParaRPr>
          </a:p>
          <a:p>
            <a:pPr lvl="0" algn="l">
              <a:defRPr/>
            </a:pPr>
            <a:r>
              <a:rPr lang="en-US" sz="1400">
                <a:latin typeface="Times New Roman" panose="02020603050405020304" pitchFamily="18" charset="0"/>
              </a:rPr>
              <a:t>Optimizing Craigslist's categorization to accurately differentiate computer products and accessories for a more efficient and relevant user search experience</a:t>
            </a:r>
          </a:p>
        </p:txBody>
      </p:sp>
      <p:sp>
        <p:nvSpPr>
          <p:cNvPr id="3" name="Slide Number Placeholder 2">
            <a:extLst>
              <a:ext uri="{FF2B5EF4-FFF2-40B4-BE49-F238E27FC236}">
                <a16:creationId xmlns:a16="http://schemas.microsoft.com/office/drawing/2014/main" id="{B272943F-D797-C648-9177-DA021146C865}"/>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3</a:t>
            </a:fld>
            <a:endParaRPr 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BD8BE04-7303-4048-BB1E-1BB8ED11546D}"/>
              </a:ext>
            </a:extLst>
          </p:cNvPr>
          <p:cNvSpPr txBox="1"/>
          <p:nvPr/>
        </p:nvSpPr>
        <p:spPr>
          <a:xfrm>
            <a:off x="542118" y="2320527"/>
            <a:ext cx="4834109" cy="882293"/>
          </a:xfrm>
          <a:prstGeom prst="rect">
            <a:avLst/>
          </a:prstGeom>
          <a:noFill/>
        </p:spPr>
        <p:txBody>
          <a:bodyPr wrap="square" rtlCol="0">
            <a:spAutoFit/>
          </a:bodyPr>
          <a:lstStyle/>
          <a:p>
            <a:pPr marL="171450" indent="-171450" algn="l">
              <a:spcBef>
                <a:spcPts val="400"/>
              </a:spcBef>
              <a:buFont typeface="Arial" panose="020B0604020202020204" pitchFamily="34" charset="0"/>
              <a:buChar char="•"/>
            </a:pPr>
            <a:r>
              <a:rPr lang="en-US" sz="1200">
                <a:solidFill>
                  <a:schemeClr val="tx1">
                    <a:lumMod val="50000"/>
                  </a:schemeClr>
                </a:solidFill>
                <a:latin typeface="Times New Roman" panose="02020603050405020304" pitchFamily="18" charset="0"/>
              </a:rPr>
              <a:t>The computers and computer parts are frequently misclassified, leading to inefficiencies and frustration for users</a:t>
            </a:r>
          </a:p>
          <a:p>
            <a:pPr marL="171450" indent="-171450" algn="l">
              <a:spcBef>
                <a:spcPts val="400"/>
              </a:spcBef>
              <a:buFont typeface="Arial" panose="020B0604020202020204" pitchFamily="34" charset="0"/>
              <a:buChar char="•"/>
            </a:pPr>
            <a:r>
              <a:rPr lang="en-US" sz="1200">
                <a:solidFill>
                  <a:schemeClr val="tx1">
                    <a:lumMod val="50000"/>
                  </a:schemeClr>
                </a:solidFill>
                <a:latin typeface="Times New Roman" panose="02020603050405020304" pitchFamily="18" charset="0"/>
              </a:rPr>
              <a:t>The search process needs to be streamlined, by effective categorization	</a:t>
            </a:r>
            <a:r>
              <a:rPr lang="en-US" sz="1050">
                <a:solidFill>
                  <a:schemeClr val="tx1">
                    <a:lumMod val="50000"/>
                  </a:schemeClr>
                </a:solidFill>
                <a:latin typeface="Times New Roman" panose="02020603050405020304" pitchFamily="18" charset="0"/>
              </a:rPr>
              <a:t>	</a:t>
            </a:r>
          </a:p>
        </p:txBody>
      </p:sp>
      <p:sp>
        <p:nvSpPr>
          <p:cNvPr id="13" name="TextBox 12">
            <a:extLst>
              <a:ext uri="{FF2B5EF4-FFF2-40B4-BE49-F238E27FC236}">
                <a16:creationId xmlns:a16="http://schemas.microsoft.com/office/drawing/2014/main" id="{BBB7DDE9-A6A8-4F4C-A1AA-0A0650465434}"/>
              </a:ext>
            </a:extLst>
          </p:cNvPr>
          <p:cNvSpPr txBox="1"/>
          <p:nvPr/>
        </p:nvSpPr>
        <p:spPr>
          <a:xfrm>
            <a:off x="3678946" y="3656876"/>
            <a:ext cx="4834107" cy="276999"/>
          </a:xfrm>
          <a:prstGeom prst="rect">
            <a:avLst/>
          </a:prstGeom>
          <a:noFill/>
        </p:spPr>
        <p:txBody>
          <a:bodyPr wrap="square" rtlCol="0">
            <a:spAutoFit/>
          </a:bodyPr>
          <a:lstStyle/>
          <a:p>
            <a:pPr algn="ctr"/>
            <a:r>
              <a:rPr lang="en-US" sz="1200" b="1">
                <a:solidFill>
                  <a:schemeClr val="tx1">
                    <a:lumMod val="50000"/>
                  </a:schemeClr>
                </a:solidFill>
                <a:latin typeface="Times New Roman" panose="02020603050405020304" pitchFamily="18" charset="0"/>
              </a:rPr>
              <a:t>What are we solving?</a:t>
            </a:r>
          </a:p>
        </p:txBody>
      </p:sp>
      <p:sp>
        <p:nvSpPr>
          <p:cNvPr id="8" name="TextBox 7">
            <a:extLst>
              <a:ext uri="{FF2B5EF4-FFF2-40B4-BE49-F238E27FC236}">
                <a16:creationId xmlns:a16="http://schemas.microsoft.com/office/drawing/2014/main" id="{A0EE4BDC-01EA-4425-ACE3-8AF064AAC109}"/>
              </a:ext>
            </a:extLst>
          </p:cNvPr>
          <p:cNvSpPr txBox="1"/>
          <p:nvPr/>
        </p:nvSpPr>
        <p:spPr>
          <a:xfrm>
            <a:off x="6815775" y="2228194"/>
            <a:ext cx="4834107" cy="1066959"/>
          </a:xfrm>
          <a:prstGeom prst="rect">
            <a:avLst/>
          </a:prstGeom>
          <a:noFill/>
        </p:spPr>
        <p:txBody>
          <a:bodyPr wrap="square" lIns="91440" tIns="45720" rIns="91440" bIns="45720" rtlCol="0" anchor="t">
            <a:spAutoFit/>
          </a:bodyPr>
          <a:lstStyle/>
          <a:p>
            <a:pPr marL="226695" lvl="0" indent="-171450" algn="l">
              <a:spcBef>
                <a:spcPts val="400"/>
              </a:spcBef>
              <a:buFont typeface="Arial" panose="020B0604020202020204" pitchFamily="34" charset="0"/>
              <a:buChar char="•"/>
              <a:defRPr/>
            </a:pPr>
            <a:r>
              <a:rPr lang="en-US" sz="1200" b="1">
                <a:solidFill>
                  <a:schemeClr val="tx1">
                    <a:lumMod val="50000"/>
                  </a:schemeClr>
                </a:solidFill>
                <a:latin typeface="Times New Roman"/>
                <a:cs typeface="Times New Roman"/>
              </a:rPr>
              <a:t>Outcome</a:t>
            </a:r>
            <a:r>
              <a:rPr lang="en-US" sz="1200">
                <a:solidFill>
                  <a:schemeClr val="tx1">
                    <a:lumMod val="50000"/>
                  </a:schemeClr>
                </a:solidFill>
                <a:latin typeface="Times New Roman"/>
                <a:cs typeface="Times New Roman"/>
              </a:rPr>
              <a:t>: To improve the user experience on Craigslist by developing a more accurate and user-friendly system for categorizing these items</a:t>
            </a:r>
            <a:endParaRPr lang="en-US">
              <a:solidFill>
                <a:schemeClr val="tx1">
                  <a:lumMod val="50000"/>
                </a:schemeClr>
              </a:solidFill>
              <a:latin typeface="Times New Roman"/>
              <a:cs typeface="Times New Roman"/>
            </a:endParaRPr>
          </a:p>
          <a:p>
            <a:pPr marL="226695" indent="-171450" algn="l">
              <a:spcBef>
                <a:spcPts val="400"/>
              </a:spcBef>
              <a:buFont typeface="Arial" panose="020B0604020202020204" pitchFamily="34" charset="0"/>
              <a:buChar char="•"/>
              <a:defRPr/>
            </a:pPr>
            <a:r>
              <a:rPr lang="en-US" sz="1200" b="1">
                <a:solidFill>
                  <a:schemeClr val="tx1">
                    <a:lumMod val="50000"/>
                  </a:schemeClr>
                </a:solidFill>
                <a:latin typeface="Times New Roman"/>
                <a:cs typeface="Times New Roman"/>
              </a:rPr>
              <a:t>Tasks at hand</a:t>
            </a:r>
            <a:r>
              <a:rPr lang="en-US" sz="1200">
                <a:solidFill>
                  <a:schemeClr val="tx1">
                    <a:lumMod val="50000"/>
                  </a:schemeClr>
                </a:solidFill>
                <a:latin typeface="Times New Roman"/>
                <a:cs typeface="Times New Roman"/>
              </a:rPr>
              <a:t>:  By e</a:t>
            </a:r>
            <a:r>
              <a:rPr lang="en-US" sz="1200">
                <a:effectLst/>
                <a:latin typeface="Times New Roman"/>
                <a:ea typeface="Calibri" panose="020F0502020204030204" pitchFamily="34" charset="0"/>
                <a:cs typeface="Times New Roman"/>
              </a:rPr>
              <a:t>mploying </a:t>
            </a:r>
            <a:r>
              <a:rPr lang="en-US" sz="1200">
                <a:latin typeface="Times New Roman"/>
                <a:ea typeface="Calibri" panose="020F0502020204030204" pitchFamily="34" charset="0"/>
                <a:cs typeface="Times New Roman"/>
              </a:rPr>
              <a:t>text and </a:t>
            </a:r>
            <a:r>
              <a:rPr lang="en-US" sz="1200">
                <a:effectLst/>
                <a:latin typeface="Times New Roman"/>
                <a:ea typeface="Calibri" panose="020F0502020204030204" pitchFamily="34" charset="0"/>
                <a:cs typeface="Times New Roman"/>
              </a:rPr>
              <a:t>image-based </a:t>
            </a:r>
            <a:r>
              <a:rPr lang="en-US" sz="1200">
                <a:latin typeface="Times New Roman"/>
                <a:ea typeface="Calibri" panose="020F0502020204030204" pitchFamily="34" charset="0"/>
                <a:cs typeface="Times New Roman"/>
              </a:rPr>
              <a:t>classification techniques</a:t>
            </a:r>
            <a:r>
              <a:rPr lang="en-US" sz="1200">
                <a:effectLst/>
                <a:latin typeface="Times New Roman"/>
                <a:ea typeface="Calibri" panose="020F0502020204030204" pitchFamily="34" charset="0"/>
                <a:cs typeface="Times New Roman"/>
              </a:rPr>
              <a:t>, we aim to extract relevant information from the product information to recommend the most suitable category for the item</a:t>
            </a:r>
            <a:r>
              <a:rPr lang="en-US" sz="1200">
                <a:latin typeface="Times New Roman"/>
                <a:cs typeface="Times New Roman"/>
              </a:rPr>
              <a:t> </a:t>
            </a:r>
            <a:endParaRPr lang="en-US" sz="1200">
              <a:latin typeface="Times New Roman" panose="02020603050405020304" pitchFamily="18" charset="0"/>
            </a:endParaRPr>
          </a:p>
        </p:txBody>
      </p:sp>
      <p:sp>
        <p:nvSpPr>
          <p:cNvPr id="15" name="TextBox 14">
            <a:extLst>
              <a:ext uri="{FF2B5EF4-FFF2-40B4-BE49-F238E27FC236}">
                <a16:creationId xmlns:a16="http://schemas.microsoft.com/office/drawing/2014/main" id="{4E9AF55B-DF36-7183-F121-8DE6F8FC631B}"/>
              </a:ext>
            </a:extLst>
          </p:cNvPr>
          <p:cNvSpPr txBox="1"/>
          <p:nvPr/>
        </p:nvSpPr>
        <p:spPr>
          <a:xfrm>
            <a:off x="1709746" y="4824158"/>
            <a:ext cx="1569660" cy="261610"/>
          </a:xfrm>
          <a:prstGeom prst="rect">
            <a:avLst/>
          </a:prstGeom>
          <a:noFill/>
        </p:spPr>
        <p:txBody>
          <a:bodyPr wrap="none" rtlCol="0">
            <a:spAutoFit/>
          </a:bodyPr>
          <a:lstStyle/>
          <a:p>
            <a:r>
              <a:rPr lang="en-US" b="1">
                <a:latin typeface="Times New Roman" panose="02020603050405020304" pitchFamily="18" charset="0"/>
              </a:rPr>
              <a:t>Increased Search Time</a:t>
            </a:r>
          </a:p>
        </p:txBody>
      </p:sp>
      <p:sp>
        <p:nvSpPr>
          <p:cNvPr id="16" name="TextBox 15">
            <a:extLst>
              <a:ext uri="{FF2B5EF4-FFF2-40B4-BE49-F238E27FC236}">
                <a16:creationId xmlns:a16="http://schemas.microsoft.com/office/drawing/2014/main" id="{2734BA79-314B-1767-F5DE-07B873BC3B2B}"/>
              </a:ext>
            </a:extLst>
          </p:cNvPr>
          <p:cNvSpPr txBox="1"/>
          <p:nvPr/>
        </p:nvSpPr>
        <p:spPr>
          <a:xfrm>
            <a:off x="1041294" y="6075618"/>
            <a:ext cx="2906565" cy="261610"/>
          </a:xfrm>
          <a:prstGeom prst="rect">
            <a:avLst/>
          </a:prstGeom>
          <a:noFill/>
        </p:spPr>
        <p:txBody>
          <a:bodyPr wrap="none" rtlCol="0">
            <a:spAutoFit/>
          </a:bodyPr>
          <a:lstStyle/>
          <a:p>
            <a:r>
              <a:rPr lang="en-US" b="1">
                <a:latin typeface="Times New Roman" panose="02020603050405020304" pitchFamily="18" charset="0"/>
              </a:rPr>
              <a:t>Frustration &amp; User Experience Deterioration</a:t>
            </a:r>
          </a:p>
        </p:txBody>
      </p:sp>
      <p:sp>
        <p:nvSpPr>
          <p:cNvPr id="17" name="TextBox 16">
            <a:extLst>
              <a:ext uri="{FF2B5EF4-FFF2-40B4-BE49-F238E27FC236}">
                <a16:creationId xmlns:a16="http://schemas.microsoft.com/office/drawing/2014/main" id="{1332E0DA-3251-D860-482D-EF99E93220F4}"/>
              </a:ext>
            </a:extLst>
          </p:cNvPr>
          <p:cNvSpPr txBox="1"/>
          <p:nvPr/>
        </p:nvSpPr>
        <p:spPr>
          <a:xfrm>
            <a:off x="5165296" y="4824158"/>
            <a:ext cx="1861407" cy="261610"/>
          </a:xfrm>
          <a:prstGeom prst="rect">
            <a:avLst/>
          </a:prstGeom>
          <a:noFill/>
        </p:spPr>
        <p:txBody>
          <a:bodyPr wrap="none" rtlCol="0">
            <a:spAutoFit/>
          </a:bodyPr>
          <a:lstStyle/>
          <a:p>
            <a:r>
              <a:rPr lang="en-US" b="1">
                <a:latin typeface="Times New Roman" panose="02020603050405020304" pitchFamily="18" charset="0"/>
              </a:rPr>
              <a:t>Purchase of Incorrect Items</a:t>
            </a:r>
          </a:p>
        </p:txBody>
      </p:sp>
      <p:sp>
        <p:nvSpPr>
          <p:cNvPr id="18" name="TextBox 17">
            <a:extLst>
              <a:ext uri="{FF2B5EF4-FFF2-40B4-BE49-F238E27FC236}">
                <a16:creationId xmlns:a16="http://schemas.microsoft.com/office/drawing/2014/main" id="{D38AA796-2E1D-724F-38BB-B0A5FD35D9AB}"/>
              </a:ext>
            </a:extLst>
          </p:cNvPr>
          <p:cNvSpPr txBox="1"/>
          <p:nvPr/>
        </p:nvSpPr>
        <p:spPr>
          <a:xfrm>
            <a:off x="8461148" y="6075618"/>
            <a:ext cx="2425664" cy="261610"/>
          </a:xfrm>
          <a:prstGeom prst="rect">
            <a:avLst/>
          </a:prstGeom>
          <a:noFill/>
        </p:spPr>
        <p:txBody>
          <a:bodyPr wrap="none" rtlCol="0">
            <a:spAutoFit/>
          </a:bodyPr>
          <a:lstStyle/>
          <a:p>
            <a:r>
              <a:rPr lang="en-US" b="1">
                <a:latin typeface="Times New Roman" panose="02020603050405020304" pitchFamily="18" charset="0"/>
              </a:rPr>
              <a:t>Inefficiency in Comparison Shopping</a:t>
            </a:r>
          </a:p>
        </p:txBody>
      </p:sp>
      <p:sp>
        <p:nvSpPr>
          <p:cNvPr id="19" name="TextBox 18">
            <a:extLst>
              <a:ext uri="{FF2B5EF4-FFF2-40B4-BE49-F238E27FC236}">
                <a16:creationId xmlns:a16="http://schemas.microsoft.com/office/drawing/2014/main" id="{9D60982D-59FE-31B8-0C13-15A6E6EE6AEF}"/>
              </a:ext>
            </a:extLst>
          </p:cNvPr>
          <p:cNvSpPr txBox="1"/>
          <p:nvPr/>
        </p:nvSpPr>
        <p:spPr>
          <a:xfrm>
            <a:off x="8457140" y="4824158"/>
            <a:ext cx="2433680" cy="261610"/>
          </a:xfrm>
          <a:prstGeom prst="rect">
            <a:avLst/>
          </a:prstGeom>
          <a:noFill/>
        </p:spPr>
        <p:txBody>
          <a:bodyPr wrap="none" rtlCol="0">
            <a:spAutoFit/>
          </a:bodyPr>
          <a:lstStyle/>
          <a:p>
            <a:r>
              <a:rPr lang="en-US" b="1">
                <a:latin typeface="Times New Roman" panose="02020603050405020304" pitchFamily="18" charset="0"/>
              </a:rPr>
              <a:t>Increased Customer Support Queries</a:t>
            </a:r>
          </a:p>
        </p:txBody>
      </p:sp>
      <p:sp>
        <p:nvSpPr>
          <p:cNvPr id="20" name="TextBox 19">
            <a:extLst>
              <a:ext uri="{FF2B5EF4-FFF2-40B4-BE49-F238E27FC236}">
                <a16:creationId xmlns:a16="http://schemas.microsoft.com/office/drawing/2014/main" id="{B3FEE2EB-0841-0069-BE4E-9CEAA5A77C70}"/>
              </a:ext>
            </a:extLst>
          </p:cNvPr>
          <p:cNvSpPr txBox="1"/>
          <p:nvPr/>
        </p:nvSpPr>
        <p:spPr>
          <a:xfrm>
            <a:off x="4422913" y="5027287"/>
            <a:ext cx="3346172" cy="492443"/>
          </a:xfrm>
          <a:prstGeom prst="rect">
            <a:avLst/>
          </a:prstGeom>
          <a:noFill/>
        </p:spPr>
        <p:txBody>
          <a:bodyPr wrap="none" rtlCol="0">
            <a:spAutoFit/>
          </a:bodyPr>
          <a:lstStyle/>
          <a:p>
            <a:r>
              <a:rPr lang="en-US" sz="2600" b="1">
                <a:latin typeface="Times New Roman" panose="02020603050405020304" pitchFamily="18" charset="0"/>
              </a:rPr>
              <a:t>Erosion of Confidence</a:t>
            </a:r>
          </a:p>
        </p:txBody>
      </p:sp>
      <p:sp>
        <p:nvSpPr>
          <p:cNvPr id="21" name="TextBox 20">
            <a:extLst>
              <a:ext uri="{FF2B5EF4-FFF2-40B4-BE49-F238E27FC236}">
                <a16:creationId xmlns:a16="http://schemas.microsoft.com/office/drawing/2014/main" id="{B5D52FB8-8402-D16A-9A2B-085A2C71DBBF}"/>
              </a:ext>
            </a:extLst>
          </p:cNvPr>
          <p:cNvSpPr txBox="1"/>
          <p:nvPr/>
        </p:nvSpPr>
        <p:spPr>
          <a:xfrm>
            <a:off x="5306360" y="6075618"/>
            <a:ext cx="1579278" cy="261610"/>
          </a:xfrm>
          <a:prstGeom prst="rect">
            <a:avLst/>
          </a:prstGeom>
          <a:noFill/>
        </p:spPr>
        <p:txBody>
          <a:bodyPr wrap="none" rtlCol="0">
            <a:spAutoFit/>
          </a:bodyPr>
          <a:lstStyle/>
          <a:p>
            <a:r>
              <a:rPr lang="en-US" b="1">
                <a:latin typeface="Times New Roman" panose="02020603050405020304" pitchFamily="18" charset="0"/>
              </a:rPr>
              <a:t>Lost Sales for Retailers</a:t>
            </a:r>
          </a:p>
        </p:txBody>
      </p:sp>
      <p:pic>
        <p:nvPicPr>
          <p:cNvPr id="14" name="Picture 13">
            <a:extLst>
              <a:ext uri="{FF2B5EF4-FFF2-40B4-BE49-F238E27FC236}">
                <a16:creationId xmlns:a16="http://schemas.microsoft.com/office/drawing/2014/main" id="{57B9CE63-BA3A-479E-43A4-4A45C86CE96C}"/>
              </a:ext>
            </a:extLst>
          </p:cNvPr>
          <p:cNvPicPr>
            <a:picLocks noChangeAspect="1"/>
          </p:cNvPicPr>
          <p:nvPr/>
        </p:nvPicPr>
        <p:blipFill>
          <a:blip r:embed="rId3"/>
          <a:stretch>
            <a:fillRect/>
          </a:stretch>
        </p:blipFill>
        <p:spPr>
          <a:xfrm>
            <a:off x="2138897" y="4036761"/>
            <a:ext cx="711359" cy="711359"/>
          </a:xfrm>
          <a:prstGeom prst="rect">
            <a:avLst/>
          </a:prstGeom>
        </p:spPr>
      </p:pic>
      <p:pic>
        <p:nvPicPr>
          <p:cNvPr id="23" name="Picture 22">
            <a:extLst>
              <a:ext uri="{FF2B5EF4-FFF2-40B4-BE49-F238E27FC236}">
                <a16:creationId xmlns:a16="http://schemas.microsoft.com/office/drawing/2014/main" id="{A693D261-A3DC-DC83-B91C-A7E6D5C94604}"/>
              </a:ext>
            </a:extLst>
          </p:cNvPr>
          <p:cNvPicPr>
            <a:picLocks noChangeAspect="1"/>
          </p:cNvPicPr>
          <p:nvPr/>
        </p:nvPicPr>
        <p:blipFill>
          <a:blip r:embed="rId4"/>
          <a:stretch>
            <a:fillRect/>
          </a:stretch>
        </p:blipFill>
        <p:spPr>
          <a:xfrm>
            <a:off x="5740319" y="4036760"/>
            <a:ext cx="711360" cy="711360"/>
          </a:xfrm>
          <a:prstGeom prst="rect">
            <a:avLst/>
          </a:prstGeom>
        </p:spPr>
      </p:pic>
      <p:pic>
        <p:nvPicPr>
          <p:cNvPr id="26" name="Picture 25">
            <a:extLst>
              <a:ext uri="{FF2B5EF4-FFF2-40B4-BE49-F238E27FC236}">
                <a16:creationId xmlns:a16="http://schemas.microsoft.com/office/drawing/2014/main" id="{A59BB36B-8019-2C7B-E745-33DF5D3A516F}"/>
              </a:ext>
            </a:extLst>
          </p:cNvPr>
          <p:cNvPicPr>
            <a:picLocks noChangeAspect="1"/>
          </p:cNvPicPr>
          <p:nvPr/>
        </p:nvPicPr>
        <p:blipFill>
          <a:blip r:embed="rId5"/>
          <a:stretch>
            <a:fillRect/>
          </a:stretch>
        </p:blipFill>
        <p:spPr>
          <a:xfrm>
            <a:off x="9318300" y="4086723"/>
            <a:ext cx="711360" cy="711360"/>
          </a:xfrm>
          <a:prstGeom prst="rect">
            <a:avLst/>
          </a:prstGeom>
        </p:spPr>
      </p:pic>
      <p:pic>
        <p:nvPicPr>
          <p:cNvPr id="37" name="Picture 36">
            <a:extLst>
              <a:ext uri="{FF2B5EF4-FFF2-40B4-BE49-F238E27FC236}">
                <a16:creationId xmlns:a16="http://schemas.microsoft.com/office/drawing/2014/main" id="{A91255F6-9733-D7E1-4311-3FB8571B72BD}"/>
              </a:ext>
            </a:extLst>
          </p:cNvPr>
          <p:cNvPicPr>
            <a:picLocks noChangeAspect="1"/>
          </p:cNvPicPr>
          <p:nvPr/>
        </p:nvPicPr>
        <p:blipFill>
          <a:blip r:embed="rId6"/>
          <a:stretch>
            <a:fillRect/>
          </a:stretch>
        </p:blipFill>
        <p:spPr>
          <a:xfrm>
            <a:off x="2103760" y="5271448"/>
            <a:ext cx="781632" cy="781632"/>
          </a:xfrm>
          <a:prstGeom prst="rect">
            <a:avLst/>
          </a:prstGeom>
        </p:spPr>
      </p:pic>
      <p:pic>
        <p:nvPicPr>
          <p:cNvPr id="39" name="Picture 38">
            <a:extLst>
              <a:ext uri="{FF2B5EF4-FFF2-40B4-BE49-F238E27FC236}">
                <a16:creationId xmlns:a16="http://schemas.microsoft.com/office/drawing/2014/main" id="{CD06AA5E-F57C-AE74-D2EA-E3584898A892}"/>
              </a:ext>
            </a:extLst>
          </p:cNvPr>
          <p:cNvPicPr>
            <a:picLocks noChangeAspect="1"/>
          </p:cNvPicPr>
          <p:nvPr/>
        </p:nvPicPr>
        <p:blipFill>
          <a:blip r:embed="rId7"/>
          <a:stretch>
            <a:fillRect/>
          </a:stretch>
        </p:blipFill>
        <p:spPr>
          <a:xfrm>
            <a:off x="5757674" y="5413842"/>
            <a:ext cx="676650" cy="629073"/>
          </a:xfrm>
          <a:prstGeom prst="rect">
            <a:avLst/>
          </a:prstGeom>
        </p:spPr>
      </p:pic>
      <p:pic>
        <p:nvPicPr>
          <p:cNvPr id="41" name="Picture 40">
            <a:extLst>
              <a:ext uri="{FF2B5EF4-FFF2-40B4-BE49-F238E27FC236}">
                <a16:creationId xmlns:a16="http://schemas.microsoft.com/office/drawing/2014/main" id="{209B6889-EA6E-516E-5BAC-447E510E7F7A}"/>
              </a:ext>
            </a:extLst>
          </p:cNvPr>
          <p:cNvPicPr>
            <a:picLocks noChangeAspect="1"/>
          </p:cNvPicPr>
          <p:nvPr/>
        </p:nvPicPr>
        <p:blipFill>
          <a:blip r:embed="rId8"/>
          <a:stretch>
            <a:fillRect/>
          </a:stretch>
        </p:blipFill>
        <p:spPr>
          <a:xfrm>
            <a:off x="9339683" y="5403027"/>
            <a:ext cx="668594" cy="668594"/>
          </a:xfrm>
          <a:prstGeom prst="rect">
            <a:avLst/>
          </a:prstGeom>
        </p:spPr>
      </p:pic>
    </p:spTree>
    <p:extLst>
      <p:ext uri="{BB962C8B-B14F-4D97-AF65-F5344CB8AC3E}">
        <p14:creationId xmlns:p14="http://schemas.microsoft.com/office/powerpoint/2010/main" val="546286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200047" y="2849707"/>
            <a:ext cx="7133248" cy="1467068"/>
            <a:chOff x="858304" y="1948122"/>
            <a:chExt cx="7133248" cy="1467068"/>
          </a:xfrm>
        </p:grpSpPr>
        <p:sp>
          <p:nvSpPr>
            <p:cNvPr id="4" name="TextBox 3">
              <a:extLst>
                <a:ext uri="{FF2B5EF4-FFF2-40B4-BE49-F238E27FC236}">
                  <a16:creationId xmlns:a16="http://schemas.microsoft.com/office/drawing/2014/main" id="{EA5641B2-654B-437F-8FD9-33A93093B20C}"/>
                </a:ext>
              </a:extLst>
            </p:cNvPr>
            <p:cNvSpPr txBox="1"/>
            <p:nvPr/>
          </p:nvSpPr>
          <p:spPr>
            <a:xfrm>
              <a:off x="858304" y="1948122"/>
              <a:ext cx="7133248" cy="1467068"/>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Times New Roman" panose="02020603050405020304" pitchFamily="18" charset="0"/>
                  <a:ea typeface="Titillium Light" charset="0"/>
                </a:rPr>
                <a:t>FRAMEWORK OVERVIEW</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4400" b="1" i="0" u="none" strike="noStrike" kern="1200" cap="none" spc="0" normalizeH="0" baseline="0" noProof="0">
                <a:ln>
                  <a:noFill/>
                </a:ln>
                <a:solidFill>
                  <a:prstClr val="white"/>
                </a:solidFill>
                <a:effectLst/>
                <a:uLnTx/>
                <a:uFillTx/>
                <a:latin typeface="Times New Roman" panose="02020603050405020304" pitchFamily="18" charset="0"/>
                <a:ea typeface="Titillium Light" charset="0"/>
              </a:endParaRPr>
            </a:p>
            <a:p>
              <a:pPr lvl="0" algn="l" eaLnBrk="1" fontAlgn="auto" hangingPunct="1">
                <a:spcBef>
                  <a:spcPts val="400"/>
                </a:spcBef>
                <a:spcAft>
                  <a:spcPts val="600"/>
                </a:spcAft>
                <a:buClrTx/>
                <a:defRPr/>
              </a:pPr>
              <a:r>
                <a:rPr lang="en-US" sz="1400">
                  <a:solidFill>
                    <a:schemeClr val="bg1"/>
                  </a:solidFill>
                  <a:latin typeface="Times New Roman" panose="02020603050405020304" pitchFamily="18" charset="0"/>
                </a:rPr>
                <a:t>We propose to develop a heuristic model combining Text and Image Classification Techniques to effectively categorize computers and computer parts on Craigslist</a:t>
              </a: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1017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F0C438-45F3-51B8-D9AB-7A4DB4D3D62A}"/>
              </a:ext>
            </a:extLst>
          </p:cNvPr>
          <p:cNvSpPr/>
          <p:nvPr/>
        </p:nvSpPr>
        <p:spPr>
          <a:xfrm>
            <a:off x="8574300" y="1782994"/>
            <a:ext cx="3163649" cy="4542503"/>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25F9BCF-9BBE-C30D-9DF3-0C92D989E408}"/>
              </a:ext>
            </a:extLst>
          </p:cNvPr>
          <p:cNvSpPr/>
          <p:nvPr/>
        </p:nvSpPr>
        <p:spPr>
          <a:xfrm>
            <a:off x="3797513" y="1782994"/>
            <a:ext cx="4532891" cy="4542503"/>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2522E93-194D-23D6-34EC-4276AAB3C57D}"/>
              </a:ext>
            </a:extLst>
          </p:cNvPr>
          <p:cNvSpPr/>
          <p:nvPr/>
        </p:nvSpPr>
        <p:spPr>
          <a:xfrm>
            <a:off x="409887" y="1799303"/>
            <a:ext cx="3163649" cy="4542503"/>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9FDB6C6-228D-D44D-8773-DEB28FB4B557}"/>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a16="http://schemas.microsoft.com/office/drawing/2014/main" id="{58BB8CFE-AAF8-D94F-8411-3E27D818668B}"/>
              </a:ext>
            </a:extLst>
          </p:cNvPr>
          <p:cNvSpPr/>
          <p:nvPr/>
        </p:nvSpPr>
        <p:spPr>
          <a:xfrm>
            <a:off x="4980779" y="2225266"/>
            <a:ext cx="2139544" cy="12356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7A92BCC5-EFA3-0F4C-9E8A-00E7F0E0B464}"/>
              </a:ext>
            </a:extLst>
          </p:cNvPr>
          <p:cNvSpPr txBox="1"/>
          <p:nvPr/>
        </p:nvSpPr>
        <p:spPr>
          <a:xfrm>
            <a:off x="4980779" y="2216085"/>
            <a:ext cx="2139544" cy="261610"/>
          </a:xfrm>
          <a:prstGeom prst="rect">
            <a:avLst/>
          </a:prstGeom>
          <a:solidFill>
            <a:schemeClr val="tx1"/>
          </a:solidFill>
          <a:ln>
            <a:solidFill>
              <a:schemeClr val="bg1">
                <a:lumMod val="75000"/>
              </a:schemeClr>
            </a:solidFill>
          </a:ln>
        </p:spPr>
        <p:txBody>
          <a:bodyPr wrap="square" rtlCol="0">
            <a:spAutoFit/>
          </a:bodyPr>
          <a:lstStyle/>
          <a:p>
            <a:pPr algn="ctr"/>
            <a:r>
              <a:rPr lang="en-US" sz="1050" b="1">
                <a:solidFill>
                  <a:schemeClr val="bg1"/>
                </a:solidFill>
                <a:latin typeface="Times New Roman" panose="02020603050405020304" pitchFamily="18" charset="0"/>
              </a:rPr>
              <a:t>Amazon (80%)</a:t>
            </a:r>
          </a:p>
        </p:txBody>
      </p:sp>
      <p:sp>
        <p:nvSpPr>
          <p:cNvPr id="113" name="TextBox 112">
            <a:extLst>
              <a:ext uri="{FF2B5EF4-FFF2-40B4-BE49-F238E27FC236}">
                <a16:creationId xmlns:a16="http://schemas.microsoft.com/office/drawing/2014/main" id="{A0CA0AE2-5B38-3344-BB35-813C0B655DEA}"/>
              </a:ext>
            </a:extLst>
          </p:cNvPr>
          <p:cNvSpPr txBox="1"/>
          <p:nvPr/>
        </p:nvSpPr>
        <p:spPr>
          <a:xfrm>
            <a:off x="7230107" y="2910790"/>
            <a:ext cx="1148263" cy="415498"/>
          </a:xfrm>
          <a:prstGeom prst="rect">
            <a:avLst/>
          </a:prstGeom>
          <a:noFill/>
        </p:spPr>
        <p:txBody>
          <a:bodyPr wrap="square" rtlCol="0">
            <a:spAutoFit/>
          </a:bodyPr>
          <a:lstStyle/>
          <a:p>
            <a:pPr marL="171450" indent="-171450" algn="l">
              <a:buFont typeface="Arial" panose="020B0604020202020204" pitchFamily="34" charset="0"/>
              <a:buChar char="•"/>
            </a:pPr>
            <a:r>
              <a:rPr lang="en-US" sz="1000" b="1">
                <a:latin typeface="Times New Roman" panose="02020603050405020304" pitchFamily="18" charset="0"/>
              </a:rPr>
              <a:t>Title</a:t>
            </a:r>
          </a:p>
          <a:p>
            <a:pPr marL="171450" indent="-171450" algn="l">
              <a:buFont typeface="Arial" panose="020B0604020202020204" pitchFamily="34" charset="0"/>
              <a:buChar char="•"/>
            </a:pPr>
            <a:r>
              <a:rPr lang="en-US" sz="1000" b="1">
                <a:latin typeface="Times New Roman" panose="02020603050405020304" pitchFamily="18" charset="0"/>
              </a:rPr>
              <a:t>Image URL</a:t>
            </a:r>
          </a:p>
        </p:txBody>
      </p:sp>
      <p:sp>
        <p:nvSpPr>
          <p:cNvPr id="84" name="TextBox 83">
            <a:extLst>
              <a:ext uri="{FF2B5EF4-FFF2-40B4-BE49-F238E27FC236}">
                <a16:creationId xmlns:a16="http://schemas.microsoft.com/office/drawing/2014/main" id="{FAE9C932-FD57-E045-B984-1ABDDF8747A0}"/>
              </a:ext>
            </a:extLst>
          </p:cNvPr>
          <p:cNvSpPr txBox="1"/>
          <p:nvPr/>
        </p:nvSpPr>
        <p:spPr>
          <a:xfrm>
            <a:off x="5372377" y="1829969"/>
            <a:ext cx="1356348" cy="307777"/>
          </a:xfrm>
          <a:prstGeom prst="rect">
            <a:avLst/>
          </a:prstGeom>
          <a:noFill/>
        </p:spPr>
        <p:txBody>
          <a:bodyPr wrap="square" rtlCol="0">
            <a:spAutoFit/>
          </a:bodyPr>
          <a:lstStyle/>
          <a:p>
            <a:pPr algn="l"/>
            <a:r>
              <a:rPr lang="en-US" sz="1400" b="1">
                <a:latin typeface="Times New Roman" panose="02020603050405020304" pitchFamily="18" charset="0"/>
              </a:rPr>
              <a:t>Training Data</a:t>
            </a:r>
          </a:p>
        </p:txBody>
      </p:sp>
      <p:sp>
        <p:nvSpPr>
          <p:cNvPr id="147" name="TextBox 146">
            <a:extLst>
              <a:ext uri="{FF2B5EF4-FFF2-40B4-BE49-F238E27FC236}">
                <a16:creationId xmlns:a16="http://schemas.microsoft.com/office/drawing/2014/main" id="{8DAAACF9-739F-344E-9E25-FB735B47E889}"/>
              </a:ext>
            </a:extLst>
          </p:cNvPr>
          <p:cNvSpPr txBox="1"/>
          <p:nvPr/>
        </p:nvSpPr>
        <p:spPr>
          <a:xfrm>
            <a:off x="409887" y="608938"/>
            <a:ext cx="9922348" cy="400110"/>
          </a:xfrm>
          <a:prstGeom prst="rect">
            <a:avLst/>
          </a:prstGeom>
          <a:noFill/>
        </p:spPr>
        <p:txBody>
          <a:bodyPr wrap="square" rtlCol="0" anchor="ctr">
            <a:spAutoFit/>
          </a:bodyPr>
          <a:lstStyle/>
          <a:p>
            <a:pPr lvl="0" algn="l">
              <a:defRPr/>
            </a:pPr>
            <a:r>
              <a:rPr lang="en-US" sz="2000" b="1">
                <a:latin typeface="Times New Roman" panose="02020603050405020304" pitchFamily="18" charset="0"/>
              </a:rPr>
              <a:t>Proposed Model Framework</a:t>
            </a:r>
            <a:endParaRPr lang="en-US">
              <a:latin typeface="Times New Roman" panose="02020603050405020304" pitchFamily="18" charset="0"/>
            </a:endParaRPr>
          </a:p>
        </p:txBody>
      </p:sp>
      <p:pic>
        <p:nvPicPr>
          <p:cNvPr id="44034" name="Picture 2" descr="Amazon Identity. Logo. Designed by Turner Duckworth. | Logo ...">
            <a:extLst>
              <a:ext uri="{FF2B5EF4-FFF2-40B4-BE49-F238E27FC236}">
                <a16:creationId xmlns:a16="http://schemas.microsoft.com/office/drawing/2014/main" id="{F960376F-2FBF-6182-2391-F715F0360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268" y="2542435"/>
            <a:ext cx="940566" cy="8232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DC4B7A3-65A3-568B-5D1B-77A581C55971}"/>
              </a:ext>
            </a:extLst>
          </p:cNvPr>
          <p:cNvSpPr txBox="1"/>
          <p:nvPr/>
        </p:nvSpPr>
        <p:spPr>
          <a:xfrm>
            <a:off x="9090246" y="3864964"/>
            <a:ext cx="2131756" cy="415498"/>
          </a:xfrm>
          <a:prstGeom prst="rect">
            <a:avLst/>
          </a:prstGeom>
          <a:solidFill>
            <a:schemeClr val="tx1"/>
          </a:solidFill>
          <a:ln>
            <a:solidFill>
              <a:schemeClr val="bg1">
                <a:lumMod val="75000"/>
              </a:schemeClr>
            </a:solidFill>
          </a:ln>
        </p:spPr>
        <p:txBody>
          <a:bodyPr wrap="square" rtlCol="0">
            <a:spAutoFit/>
          </a:bodyPr>
          <a:lstStyle/>
          <a:p>
            <a:pPr algn="ctr"/>
            <a:r>
              <a:rPr lang="en-US" sz="1000" b="1">
                <a:solidFill>
                  <a:schemeClr val="bg1"/>
                </a:solidFill>
                <a:latin typeface="Times New Roman" panose="02020603050405020304" pitchFamily="18" charset="0"/>
              </a:rPr>
              <a:t>Craigslist – Chicago </a:t>
            </a:r>
          </a:p>
          <a:p>
            <a:pPr algn="ctr"/>
            <a:r>
              <a:rPr lang="en-US" sz="1000" b="1">
                <a:solidFill>
                  <a:schemeClr val="bg1"/>
                </a:solidFill>
                <a:latin typeface="Times New Roman" panose="02020603050405020304" pitchFamily="18" charset="0"/>
              </a:rPr>
              <a:t>(200 products)</a:t>
            </a:r>
          </a:p>
        </p:txBody>
      </p:sp>
      <p:sp>
        <p:nvSpPr>
          <p:cNvPr id="10" name="TextBox 9">
            <a:extLst>
              <a:ext uri="{FF2B5EF4-FFF2-40B4-BE49-F238E27FC236}">
                <a16:creationId xmlns:a16="http://schemas.microsoft.com/office/drawing/2014/main" id="{157861C0-8D3C-AF6D-7113-141916D1F223}"/>
              </a:ext>
            </a:extLst>
          </p:cNvPr>
          <p:cNvSpPr txBox="1"/>
          <p:nvPr/>
        </p:nvSpPr>
        <p:spPr>
          <a:xfrm>
            <a:off x="9448797" y="3590881"/>
            <a:ext cx="1441054" cy="307777"/>
          </a:xfrm>
          <a:prstGeom prst="rect">
            <a:avLst/>
          </a:prstGeom>
          <a:noFill/>
        </p:spPr>
        <p:txBody>
          <a:bodyPr wrap="square" rtlCol="0">
            <a:spAutoFit/>
          </a:bodyPr>
          <a:lstStyle/>
          <a:p>
            <a:pPr algn="l"/>
            <a:r>
              <a:rPr lang="en-US" sz="1400" b="1">
                <a:latin typeface="Times New Roman" panose="02020603050405020304" pitchFamily="18" charset="0"/>
              </a:rPr>
              <a:t>Validation Data</a:t>
            </a:r>
          </a:p>
        </p:txBody>
      </p:sp>
      <p:pic>
        <p:nvPicPr>
          <p:cNvPr id="12" name="Picture 4" descr="Download Craigslist Logo in SVG Vector or PNG File Format ...">
            <a:extLst>
              <a:ext uri="{FF2B5EF4-FFF2-40B4-BE49-F238E27FC236}">
                <a16:creationId xmlns:a16="http://schemas.microsoft.com/office/drawing/2014/main" id="{8F1A4860-CBB2-3ABD-2A32-A31ED8BE30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983" b="28388"/>
          <a:stretch/>
        </p:blipFill>
        <p:spPr bwMode="auto">
          <a:xfrm>
            <a:off x="9407552" y="4432677"/>
            <a:ext cx="1497144" cy="415499"/>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50">
            <a:extLst>
              <a:ext uri="{FF2B5EF4-FFF2-40B4-BE49-F238E27FC236}">
                <a16:creationId xmlns:a16="http://schemas.microsoft.com/office/drawing/2014/main" id="{4E245B6E-213B-C89E-ECE6-CC2509E08FE0}"/>
              </a:ext>
            </a:extLst>
          </p:cNvPr>
          <p:cNvSpPr/>
          <p:nvPr/>
        </p:nvSpPr>
        <p:spPr>
          <a:xfrm>
            <a:off x="3911008" y="4869345"/>
            <a:ext cx="2139543" cy="1042418"/>
          </a:xfrm>
          <a:prstGeom prst="roundRect">
            <a:avLst>
              <a:gd name="adj" fmla="val 4102"/>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8501AF86-24D4-715E-03E0-50821A2B04DA}"/>
              </a:ext>
            </a:extLst>
          </p:cNvPr>
          <p:cNvSpPr txBox="1"/>
          <p:nvPr/>
        </p:nvSpPr>
        <p:spPr>
          <a:xfrm>
            <a:off x="6400518" y="5954835"/>
            <a:ext cx="1439609" cy="246221"/>
          </a:xfrm>
          <a:prstGeom prst="rect">
            <a:avLst/>
          </a:prstGeom>
          <a:noFill/>
        </p:spPr>
        <p:txBody>
          <a:bodyPr wrap="square" lIns="91440" tIns="45720" rIns="91440" bIns="45720" rtlCol="0" anchor="t">
            <a:spAutoFit/>
          </a:bodyPr>
          <a:lstStyle/>
          <a:p>
            <a:r>
              <a:rPr lang="en-US" sz="1000" b="1">
                <a:latin typeface="Times New Roman"/>
                <a:cs typeface="Times New Roman"/>
              </a:rPr>
              <a:t>Text Classification</a:t>
            </a:r>
            <a:endParaRPr lang="en-US" sz="1000" b="1">
              <a:latin typeface="Times New Roman" panose="02020603050405020304" pitchFamily="18" charset="0"/>
            </a:endParaRPr>
          </a:p>
        </p:txBody>
      </p:sp>
      <p:sp>
        <p:nvSpPr>
          <p:cNvPr id="38" name="TextBox 37">
            <a:extLst>
              <a:ext uri="{FF2B5EF4-FFF2-40B4-BE49-F238E27FC236}">
                <a16:creationId xmlns:a16="http://schemas.microsoft.com/office/drawing/2014/main" id="{D3095CE7-56E1-F01B-C9ED-3CABFFE2E4CE}"/>
              </a:ext>
            </a:extLst>
          </p:cNvPr>
          <p:cNvSpPr txBox="1"/>
          <p:nvPr/>
        </p:nvSpPr>
        <p:spPr>
          <a:xfrm>
            <a:off x="4141881" y="5960859"/>
            <a:ext cx="1439609" cy="246221"/>
          </a:xfrm>
          <a:prstGeom prst="rect">
            <a:avLst/>
          </a:prstGeom>
          <a:noFill/>
        </p:spPr>
        <p:txBody>
          <a:bodyPr wrap="square" lIns="91440" tIns="45720" rIns="91440" bIns="45720" rtlCol="0" anchor="t">
            <a:spAutoFit/>
          </a:bodyPr>
          <a:lstStyle/>
          <a:p>
            <a:r>
              <a:rPr lang="en-US" sz="1000" b="1">
                <a:latin typeface="Times New Roman"/>
                <a:cs typeface="Times New Roman"/>
              </a:rPr>
              <a:t>Image Classification</a:t>
            </a:r>
            <a:endParaRPr lang="en-US" sz="1000" b="1">
              <a:latin typeface="Times New Roman" panose="02020603050405020304" pitchFamily="18" charset="0"/>
            </a:endParaRPr>
          </a:p>
        </p:txBody>
      </p:sp>
      <p:cxnSp>
        <p:nvCxnSpPr>
          <p:cNvPr id="6" name="Elbow Connector 5">
            <a:extLst>
              <a:ext uri="{FF2B5EF4-FFF2-40B4-BE49-F238E27FC236}">
                <a16:creationId xmlns:a16="http://schemas.microsoft.com/office/drawing/2014/main" id="{2CD59D99-C04C-94F7-5666-7D29553401C8}"/>
              </a:ext>
            </a:extLst>
          </p:cNvPr>
          <p:cNvCxnSpPr>
            <a:cxnSpLocks/>
            <a:stCxn id="56" idx="2"/>
            <a:endCxn id="32" idx="0"/>
          </p:cNvCxnSpPr>
          <p:nvPr/>
        </p:nvCxnSpPr>
        <p:spPr>
          <a:xfrm rot="5400000">
            <a:off x="4811447" y="3630240"/>
            <a:ext cx="1408439" cy="106977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50">
            <a:extLst>
              <a:ext uri="{FF2B5EF4-FFF2-40B4-BE49-F238E27FC236}">
                <a16:creationId xmlns:a16="http://schemas.microsoft.com/office/drawing/2014/main" id="{301B0053-764E-42BA-27BA-81CF6A6C3252}"/>
              </a:ext>
            </a:extLst>
          </p:cNvPr>
          <p:cNvSpPr/>
          <p:nvPr/>
        </p:nvSpPr>
        <p:spPr>
          <a:xfrm>
            <a:off x="6102372" y="4869344"/>
            <a:ext cx="2139544" cy="1042419"/>
          </a:xfrm>
          <a:prstGeom prst="roundRect">
            <a:avLst>
              <a:gd name="adj" fmla="val 4102"/>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213FB267-00F0-9C83-53D8-44370490C53D}"/>
              </a:ext>
            </a:extLst>
          </p:cNvPr>
          <p:cNvSpPr/>
          <p:nvPr/>
        </p:nvSpPr>
        <p:spPr>
          <a:xfrm>
            <a:off x="9086353" y="3864965"/>
            <a:ext cx="2139542" cy="123058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cxnSp>
        <p:nvCxnSpPr>
          <p:cNvPr id="55" name="Elbow Connector 54">
            <a:extLst>
              <a:ext uri="{FF2B5EF4-FFF2-40B4-BE49-F238E27FC236}">
                <a16:creationId xmlns:a16="http://schemas.microsoft.com/office/drawing/2014/main" id="{6B6F4667-8A71-43AF-FF57-E8A73A0A9FCF}"/>
              </a:ext>
            </a:extLst>
          </p:cNvPr>
          <p:cNvCxnSpPr>
            <a:cxnSpLocks/>
            <a:stCxn id="56" idx="2"/>
            <a:endCxn id="40" idx="0"/>
          </p:cNvCxnSpPr>
          <p:nvPr/>
        </p:nvCxnSpPr>
        <p:spPr>
          <a:xfrm rot="16200000" flipH="1">
            <a:off x="5907128" y="3604328"/>
            <a:ext cx="1408438" cy="112159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E815A9A-04D7-8578-BE91-3604F0175975}"/>
              </a:ext>
            </a:extLst>
          </p:cNvPr>
          <p:cNvSpPr/>
          <p:nvPr/>
        </p:nvSpPr>
        <p:spPr>
          <a:xfrm>
            <a:off x="9086352" y="2225266"/>
            <a:ext cx="2139544" cy="12356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70F90813-6880-30F2-5B52-2A896F536A4A}"/>
              </a:ext>
            </a:extLst>
          </p:cNvPr>
          <p:cNvSpPr txBox="1"/>
          <p:nvPr/>
        </p:nvSpPr>
        <p:spPr>
          <a:xfrm>
            <a:off x="9086352" y="2216085"/>
            <a:ext cx="2139544" cy="261610"/>
          </a:xfrm>
          <a:prstGeom prst="rect">
            <a:avLst/>
          </a:prstGeom>
          <a:solidFill>
            <a:schemeClr val="tx1"/>
          </a:solidFill>
          <a:ln>
            <a:solidFill>
              <a:schemeClr val="bg1">
                <a:lumMod val="75000"/>
              </a:schemeClr>
            </a:solidFill>
          </a:ln>
        </p:spPr>
        <p:txBody>
          <a:bodyPr wrap="square" rtlCol="0">
            <a:spAutoFit/>
          </a:bodyPr>
          <a:lstStyle/>
          <a:p>
            <a:pPr algn="ctr"/>
            <a:r>
              <a:rPr lang="en-US" sz="1050" b="1">
                <a:solidFill>
                  <a:schemeClr val="bg1"/>
                </a:solidFill>
                <a:latin typeface="Times New Roman" panose="02020603050405020304" pitchFamily="18" charset="0"/>
              </a:rPr>
              <a:t>Amazon (20%)</a:t>
            </a:r>
          </a:p>
        </p:txBody>
      </p:sp>
      <p:sp>
        <p:nvSpPr>
          <p:cNvPr id="69" name="TextBox 68">
            <a:extLst>
              <a:ext uri="{FF2B5EF4-FFF2-40B4-BE49-F238E27FC236}">
                <a16:creationId xmlns:a16="http://schemas.microsoft.com/office/drawing/2014/main" id="{456E5460-8FA8-48F1-0AED-92E44E4D0D06}"/>
              </a:ext>
            </a:extLst>
          </p:cNvPr>
          <p:cNvSpPr txBox="1"/>
          <p:nvPr/>
        </p:nvSpPr>
        <p:spPr>
          <a:xfrm>
            <a:off x="9491150" y="1829969"/>
            <a:ext cx="1356348" cy="307777"/>
          </a:xfrm>
          <a:prstGeom prst="rect">
            <a:avLst/>
          </a:prstGeom>
          <a:noFill/>
        </p:spPr>
        <p:txBody>
          <a:bodyPr wrap="square" rtlCol="0">
            <a:spAutoFit/>
          </a:bodyPr>
          <a:lstStyle/>
          <a:p>
            <a:pPr algn="l"/>
            <a:r>
              <a:rPr lang="en-US" sz="1400" b="1">
                <a:latin typeface="Times New Roman" panose="02020603050405020304" pitchFamily="18" charset="0"/>
              </a:rPr>
              <a:t>Testing Data</a:t>
            </a:r>
          </a:p>
        </p:txBody>
      </p:sp>
      <p:pic>
        <p:nvPicPr>
          <p:cNvPr id="70" name="Picture 2" descr="Amazon Identity. Logo. Designed by Turner Duckworth. | Logo ...">
            <a:extLst>
              <a:ext uri="{FF2B5EF4-FFF2-40B4-BE49-F238E27FC236}">
                <a16:creationId xmlns:a16="http://schemas.microsoft.com/office/drawing/2014/main" id="{08607201-5C78-5586-30FA-D02422E8D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5841" y="2542435"/>
            <a:ext cx="940566" cy="823223"/>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5DBC9851-B339-50F5-3A92-7D900F52A3E4}"/>
              </a:ext>
            </a:extLst>
          </p:cNvPr>
          <p:cNvSpPr txBox="1"/>
          <p:nvPr/>
        </p:nvSpPr>
        <p:spPr>
          <a:xfrm>
            <a:off x="7230733" y="2616479"/>
            <a:ext cx="1148263" cy="363176"/>
          </a:xfrm>
          <a:prstGeom prst="rect">
            <a:avLst/>
          </a:prstGeom>
          <a:noFill/>
        </p:spPr>
        <p:txBody>
          <a:bodyPr wrap="square" rtlCol="0">
            <a:spAutoFit/>
          </a:bodyPr>
          <a:lstStyle/>
          <a:p>
            <a:pPr algn="l"/>
            <a:r>
              <a:rPr lang="en-US" b="1">
                <a:latin typeface="Times New Roman" panose="02020603050405020304" pitchFamily="18" charset="0"/>
              </a:rPr>
              <a:t>Data Scraped</a:t>
            </a:r>
          </a:p>
          <a:p>
            <a:pPr algn="l"/>
            <a:r>
              <a:rPr lang="en-US" sz="600" b="1">
                <a:latin typeface="Times New Roman" panose="02020603050405020304" pitchFamily="18" charset="0"/>
              </a:rPr>
              <a:t>(1500 Products – 100%)</a:t>
            </a:r>
          </a:p>
        </p:txBody>
      </p:sp>
      <p:sp>
        <p:nvSpPr>
          <p:cNvPr id="92" name="Rectangle: Rounded Corners 50">
            <a:extLst>
              <a:ext uri="{FF2B5EF4-FFF2-40B4-BE49-F238E27FC236}">
                <a16:creationId xmlns:a16="http://schemas.microsoft.com/office/drawing/2014/main" id="{0BB46813-B507-CDBE-9F7E-EBB725E74F37}"/>
              </a:ext>
            </a:extLst>
          </p:cNvPr>
          <p:cNvSpPr/>
          <p:nvPr/>
        </p:nvSpPr>
        <p:spPr>
          <a:xfrm>
            <a:off x="9060944" y="5256061"/>
            <a:ext cx="2209117" cy="952169"/>
          </a:xfrm>
          <a:prstGeom prst="roundRect">
            <a:avLst>
              <a:gd name="adj" fmla="val 4102"/>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93" name="TextBox 92">
            <a:extLst>
              <a:ext uri="{FF2B5EF4-FFF2-40B4-BE49-F238E27FC236}">
                <a16:creationId xmlns:a16="http://schemas.microsoft.com/office/drawing/2014/main" id="{C962840D-D093-74C3-CB23-E609FA3E6815}"/>
              </a:ext>
            </a:extLst>
          </p:cNvPr>
          <p:cNvSpPr txBox="1"/>
          <p:nvPr/>
        </p:nvSpPr>
        <p:spPr>
          <a:xfrm>
            <a:off x="9504150" y="5574295"/>
            <a:ext cx="1322704" cy="584775"/>
          </a:xfrm>
          <a:prstGeom prst="rect">
            <a:avLst/>
          </a:prstGeom>
          <a:noFill/>
        </p:spPr>
        <p:txBody>
          <a:bodyPr wrap="square" rtlCol="0">
            <a:spAutoFit/>
          </a:bodyPr>
          <a:lstStyle/>
          <a:p>
            <a:pPr marL="171450" indent="-171450" algn="l">
              <a:buFont typeface="Arial" panose="020B0604020202020204" pitchFamily="34" charset="0"/>
              <a:buChar char="•"/>
            </a:pPr>
            <a:r>
              <a:rPr lang="en-US" sz="1000" b="1">
                <a:latin typeface="Times New Roman" panose="02020603050405020304" pitchFamily="18" charset="0"/>
              </a:rPr>
              <a:t>Title</a:t>
            </a:r>
          </a:p>
          <a:p>
            <a:pPr marL="171450" indent="-171450" algn="l">
              <a:buFont typeface="Arial" panose="020B0604020202020204" pitchFamily="34" charset="0"/>
              <a:buChar char="•"/>
            </a:pPr>
            <a:r>
              <a:rPr lang="en-US" sz="1000" b="1">
                <a:latin typeface="Times New Roman" panose="02020603050405020304" pitchFamily="18" charset="0"/>
              </a:rPr>
              <a:t>Description</a:t>
            </a:r>
          </a:p>
          <a:p>
            <a:pPr marL="171450" indent="-171450" algn="l">
              <a:buFont typeface="Arial" panose="020B0604020202020204" pitchFamily="34" charset="0"/>
              <a:buChar char="•"/>
            </a:pPr>
            <a:r>
              <a:rPr lang="en-US" sz="1000" b="1">
                <a:latin typeface="Times New Roman" panose="02020603050405020304" pitchFamily="18" charset="0"/>
              </a:rPr>
              <a:t>Image URL</a:t>
            </a:r>
          </a:p>
        </p:txBody>
      </p:sp>
      <p:sp>
        <p:nvSpPr>
          <p:cNvPr id="94" name="TextBox 93">
            <a:extLst>
              <a:ext uri="{FF2B5EF4-FFF2-40B4-BE49-F238E27FC236}">
                <a16:creationId xmlns:a16="http://schemas.microsoft.com/office/drawing/2014/main" id="{A7901569-10EA-95D7-2816-4EAD17B6E2FB}"/>
              </a:ext>
            </a:extLst>
          </p:cNvPr>
          <p:cNvSpPr txBox="1"/>
          <p:nvPr/>
        </p:nvSpPr>
        <p:spPr>
          <a:xfrm>
            <a:off x="9233482" y="5279984"/>
            <a:ext cx="1864040" cy="261610"/>
          </a:xfrm>
          <a:prstGeom prst="rect">
            <a:avLst/>
          </a:prstGeom>
          <a:noFill/>
        </p:spPr>
        <p:txBody>
          <a:bodyPr wrap="square" rtlCol="0">
            <a:spAutoFit/>
          </a:bodyPr>
          <a:lstStyle/>
          <a:p>
            <a:pPr algn="l"/>
            <a:r>
              <a:rPr lang="en-US" b="1">
                <a:latin typeface="Times New Roman" panose="02020603050405020304" pitchFamily="18" charset="0"/>
              </a:rPr>
              <a:t>Data Scraped</a:t>
            </a:r>
            <a:endParaRPr lang="en-US" sz="600" b="1">
              <a:latin typeface="Times New Roman" panose="02020603050405020304" pitchFamily="18" charset="0"/>
            </a:endParaRPr>
          </a:p>
        </p:txBody>
      </p:sp>
      <p:sp>
        <p:nvSpPr>
          <p:cNvPr id="96" name="TextBox 95">
            <a:extLst>
              <a:ext uri="{FF2B5EF4-FFF2-40B4-BE49-F238E27FC236}">
                <a16:creationId xmlns:a16="http://schemas.microsoft.com/office/drawing/2014/main" id="{375C1885-E4BF-2330-9720-146E874E8439}"/>
              </a:ext>
            </a:extLst>
          </p:cNvPr>
          <p:cNvSpPr txBox="1"/>
          <p:nvPr/>
        </p:nvSpPr>
        <p:spPr>
          <a:xfrm>
            <a:off x="1152405" y="1829969"/>
            <a:ext cx="1678613" cy="307777"/>
          </a:xfrm>
          <a:prstGeom prst="rect">
            <a:avLst/>
          </a:prstGeom>
          <a:noFill/>
        </p:spPr>
        <p:txBody>
          <a:bodyPr wrap="square" rtlCol="0">
            <a:spAutoFit/>
          </a:bodyPr>
          <a:lstStyle/>
          <a:p>
            <a:pPr algn="l"/>
            <a:r>
              <a:rPr lang="en-US" sz="1400" b="1">
                <a:latin typeface="Times New Roman" panose="02020603050405020304" pitchFamily="18" charset="0"/>
              </a:rPr>
              <a:t>Data Preprocessing</a:t>
            </a:r>
          </a:p>
        </p:txBody>
      </p:sp>
      <p:sp>
        <p:nvSpPr>
          <p:cNvPr id="106" name="Rectangle 105">
            <a:extLst>
              <a:ext uri="{FF2B5EF4-FFF2-40B4-BE49-F238E27FC236}">
                <a16:creationId xmlns:a16="http://schemas.microsoft.com/office/drawing/2014/main" id="{A6C4B1B2-557A-3C6D-E95E-8D11487EA2C4}"/>
              </a:ext>
            </a:extLst>
          </p:cNvPr>
          <p:cNvSpPr/>
          <p:nvPr/>
        </p:nvSpPr>
        <p:spPr>
          <a:xfrm>
            <a:off x="921939" y="2389471"/>
            <a:ext cx="2139544" cy="123564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107" name="TextBox 106">
            <a:extLst>
              <a:ext uri="{FF2B5EF4-FFF2-40B4-BE49-F238E27FC236}">
                <a16:creationId xmlns:a16="http://schemas.microsoft.com/office/drawing/2014/main" id="{6F6EF21A-A8B6-D6CC-DAE6-9558B0F72843}"/>
              </a:ext>
            </a:extLst>
          </p:cNvPr>
          <p:cNvSpPr txBox="1"/>
          <p:nvPr/>
        </p:nvSpPr>
        <p:spPr>
          <a:xfrm>
            <a:off x="921939" y="2380290"/>
            <a:ext cx="2139544" cy="261610"/>
          </a:xfrm>
          <a:prstGeom prst="rect">
            <a:avLst/>
          </a:prstGeom>
          <a:solidFill>
            <a:schemeClr val="tx1"/>
          </a:solidFill>
          <a:ln>
            <a:solidFill>
              <a:schemeClr val="bg1">
                <a:lumMod val="75000"/>
              </a:schemeClr>
            </a:solidFill>
          </a:ln>
        </p:spPr>
        <p:txBody>
          <a:bodyPr wrap="square" rtlCol="0">
            <a:spAutoFit/>
          </a:bodyPr>
          <a:lstStyle/>
          <a:p>
            <a:pPr algn="ctr"/>
            <a:r>
              <a:rPr lang="en-US" sz="1050" b="1">
                <a:solidFill>
                  <a:schemeClr val="bg1"/>
                </a:solidFill>
                <a:latin typeface="Times New Roman" panose="02020603050405020304" pitchFamily="18" charset="0"/>
              </a:rPr>
              <a:t>IMAGE</a:t>
            </a:r>
          </a:p>
        </p:txBody>
      </p:sp>
      <p:sp>
        <p:nvSpPr>
          <p:cNvPr id="109" name="Rectangle 108">
            <a:extLst>
              <a:ext uri="{FF2B5EF4-FFF2-40B4-BE49-F238E27FC236}">
                <a16:creationId xmlns:a16="http://schemas.microsoft.com/office/drawing/2014/main" id="{ED2CEFA3-1830-17B1-A830-C877D044503E}"/>
              </a:ext>
            </a:extLst>
          </p:cNvPr>
          <p:cNvSpPr/>
          <p:nvPr/>
        </p:nvSpPr>
        <p:spPr>
          <a:xfrm>
            <a:off x="921939" y="4094477"/>
            <a:ext cx="2139544" cy="1391028"/>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imes New Roman" panose="02020603050405020304" pitchFamily="18" charset="0"/>
              <a:cs typeface="Times New Roman" panose="02020603050405020304" pitchFamily="18" charset="0"/>
            </a:endParaRPr>
          </a:p>
        </p:txBody>
      </p:sp>
      <p:sp>
        <p:nvSpPr>
          <p:cNvPr id="110" name="TextBox 109">
            <a:extLst>
              <a:ext uri="{FF2B5EF4-FFF2-40B4-BE49-F238E27FC236}">
                <a16:creationId xmlns:a16="http://schemas.microsoft.com/office/drawing/2014/main" id="{C9636475-2D45-F7E2-07FB-D5B100C36587}"/>
              </a:ext>
            </a:extLst>
          </p:cNvPr>
          <p:cNvSpPr txBox="1"/>
          <p:nvPr/>
        </p:nvSpPr>
        <p:spPr>
          <a:xfrm>
            <a:off x="921939" y="4085296"/>
            <a:ext cx="2139544" cy="261610"/>
          </a:xfrm>
          <a:prstGeom prst="rect">
            <a:avLst/>
          </a:prstGeom>
          <a:solidFill>
            <a:schemeClr val="tx1"/>
          </a:solidFill>
          <a:ln>
            <a:solidFill>
              <a:schemeClr val="bg1">
                <a:lumMod val="75000"/>
              </a:schemeClr>
            </a:solidFill>
          </a:ln>
        </p:spPr>
        <p:txBody>
          <a:bodyPr wrap="square" rtlCol="0">
            <a:spAutoFit/>
          </a:bodyPr>
          <a:lstStyle/>
          <a:p>
            <a:pPr algn="ctr"/>
            <a:r>
              <a:rPr lang="en-US" sz="1050" b="1">
                <a:solidFill>
                  <a:schemeClr val="bg1"/>
                </a:solidFill>
                <a:latin typeface="Times New Roman" panose="02020603050405020304" pitchFamily="18" charset="0"/>
              </a:rPr>
              <a:t>TEXT</a:t>
            </a:r>
          </a:p>
        </p:txBody>
      </p:sp>
      <p:sp>
        <p:nvSpPr>
          <p:cNvPr id="125" name="TextBox 124">
            <a:extLst>
              <a:ext uri="{FF2B5EF4-FFF2-40B4-BE49-F238E27FC236}">
                <a16:creationId xmlns:a16="http://schemas.microsoft.com/office/drawing/2014/main" id="{2FB47E70-E3E3-6FE9-BEA2-0C9F59037B0F}"/>
              </a:ext>
            </a:extLst>
          </p:cNvPr>
          <p:cNvSpPr txBox="1"/>
          <p:nvPr/>
        </p:nvSpPr>
        <p:spPr>
          <a:xfrm>
            <a:off x="1026466" y="2637546"/>
            <a:ext cx="1930490" cy="754053"/>
          </a:xfrm>
          <a:prstGeom prst="rect">
            <a:avLst/>
          </a:prstGeom>
          <a:noFill/>
        </p:spPr>
        <p:txBody>
          <a:bodyPr wrap="square" rtlCol="0">
            <a:spAutoFit/>
          </a:bodyPr>
          <a:lstStyle/>
          <a:p>
            <a:pPr marL="171450" indent="-171450" algn="l">
              <a:buFont typeface="Arial" panose="020B0604020202020204" pitchFamily="34" charset="0"/>
              <a:buChar char="•"/>
            </a:pPr>
            <a:r>
              <a:rPr lang="en-US" sz="1000" i="1">
                <a:latin typeface="Times New Roman" panose="02020603050405020304" pitchFamily="18" charset="0"/>
              </a:rPr>
              <a:t>Resize to 64*64</a:t>
            </a:r>
          </a:p>
          <a:p>
            <a:pPr marL="171450" indent="-171450" algn="l">
              <a:buFont typeface="Arial" panose="020B0604020202020204" pitchFamily="34" charset="0"/>
              <a:buChar char="•"/>
            </a:pPr>
            <a:r>
              <a:rPr lang="en-US" sz="1000" i="1">
                <a:latin typeface="Times New Roman" panose="02020603050405020304" pitchFamily="18" charset="0"/>
              </a:rPr>
              <a:t>Convert to RGB color space</a:t>
            </a:r>
          </a:p>
          <a:p>
            <a:pPr marL="171450" indent="-171450" algn="l">
              <a:buFont typeface="Arial" panose="020B0604020202020204" pitchFamily="34" charset="0"/>
              <a:buChar char="•"/>
            </a:pPr>
            <a:r>
              <a:rPr lang="en-US" sz="1000" i="1">
                <a:latin typeface="Times New Roman" panose="02020603050405020304" pitchFamily="18" charset="0"/>
              </a:rPr>
              <a:t>Normalization</a:t>
            </a:r>
          </a:p>
          <a:p>
            <a:pPr marL="171450" indent="-171450" algn="l">
              <a:buFont typeface="Arial" panose="020B0604020202020204" pitchFamily="34" charset="0"/>
              <a:buChar char="•"/>
            </a:pPr>
            <a:r>
              <a:rPr lang="en-US" sz="1000" i="1">
                <a:latin typeface="Times New Roman" panose="02020603050405020304" pitchFamily="18" charset="0"/>
              </a:rPr>
              <a:t>VGG16 model</a:t>
            </a:r>
          </a:p>
        </p:txBody>
      </p:sp>
      <p:sp>
        <p:nvSpPr>
          <p:cNvPr id="2" name="Rectangle: Rounded Corners 1">
            <a:extLst>
              <a:ext uri="{FF2B5EF4-FFF2-40B4-BE49-F238E27FC236}">
                <a16:creationId xmlns:a16="http://schemas.microsoft.com/office/drawing/2014/main" id="{7F709F51-5472-3722-D513-D28F6BD5D87F}"/>
              </a:ext>
            </a:extLst>
          </p:cNvPr>
          <p:cNvSpPr/>
          <p:nvPr/>
        </p:nvSpPr>
        <p:spPr>
          <a:xfrm>
            <a:off x="409887" y="1250872"/>
            <a:ext cx="11328062" cy="314335"/>
          </a:xfrm>
          <a:prstGeom prst="roundRect">
            <a:avLst/>
          </a:prstGeom>
          <a:solidFill>
            <a:srgbClr val="0080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latin typeface="Times New Roman" panose="02020603050405020304" pitchFamily="18" charset="0"/>
                <a:cs typeface="Times New Roman" panose="02020603050405020304" pitchFamily="18" charset="0"/>
              </a:rPr>
              <a:t>F</a:t>
            </a:r>
          </a:p>
          <a:p>
            <a:r>
              <a:rPr lang="en-US" sz="1400" b="1">
                <a:latin typeface="Times New Roman" panose="02020603050405020304" pitchFamily="18" charset="0"/>
                <a:cs typeface="Times New Roman" panose="02020603050405020304" pitchFamily="18" charset="0"/>
              </a:rPr>
              <a:t>Framework Skeleton</a:t>
            </a:r>
          </a:p>
          <a:p>
            <a:pPr algn="ctr"/>
            <a:endParaRPr lang="en-GB" sz="1400" b="1">
              <a:latin typeface="Times New Roman" panose="02020603050405020304" pitchFamily="18" charset="0"/>
              <a:cs typeface="Times New Roman" panose="02020603050405020304" pitchFamily="18" charset="0"/>
            </a:endParaRPr>
          </a:p>
        </p:txBody>
      </p:sp>
      <p:sp>
        <p:nvSpPr>
          <p:cNvPr id="11" name="Arrow: Notched Right 10">
            <a:extLst>
              <a:ext uri="{FF2B5EF4-FFF2-40B4-BE49-F238E27FC236}">
                <a16:creationId xmlns:a16="http://schemas.microsoft.com/office/drawing/2014/main" id="{C0200478-AA69-58DC-9D72-29E563B44C25}"/>
              </a:ext>
            </a:extLst>
          </p:cNvPr>
          <p:cNvSpPr/>
          <p:nvPr/>
        </p:nvSpPr>
        <p:spPr>
          <a:xfrm>
            <a:off x="3393346" y="3543246"/>
            <a:ext cx="851091" cy="737216"/>
          </a:xfrm>
          <a:prstGeom prst="notch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3" name="Arrow: Notched Right 12">
            <a:extLst>
              <a:ext uri="{FF2B5EF4-FFF2-40B4-BE49-F238E27FC236}">
                <a16:creationId xmlns:a16="http://schemas.microsoft.com/office/drawing/2014/main" id="{3806F840-7D83-82AD-8641-D7D9829E3E3F}"/>
              </a:ext>
            </a:extLst>
          </p:cNvPr>
          <p:cNvSpPr/>
          <p:nvPr/>
        </p:nvSpPr>
        <p:spPr>
          <a:xfrm>
            <a:off x="8096264" y="3543246"/>
            <a:ext cx="851091" cy="737216"/>
          </a:xfrm>
          <a:prstGeom prst="notch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0B8C2353-6B26-601A-F7E2-4D935A016A0B}"/>
              </a:ext>
            </a:extLst>
          </p:cNvPr>
          <p:cNvSpPr txBox="1"/>
          <p:nvPr/>
        </p:nvSpPr>
        <p:spPr>
          <a:xfrm>
            <a:off x="6206646" y="5054793"/>
            <a:ext cx="1903295" cy="584775"/>
          </a:xfrm>
          <a:prstGeom prst="rect">
            <a:avLst/>
          </a:prstGeom>
          <a:solidFill>
            <a:schemeClr val="bg1"/>
          </a:solidFill>
        </p:spPr>
        <p:txBody>
          <a:bodyPr wrap="square" lIns="91440" tIns="45720" rIns="91440" bIns="45720" rtlCol="0" anchor="t">
            <a:spAutoFit/>
          </a:bodyPr>
          <a:lstStyle/>
          <a:p>
            <a:pPr marL="171450" indent="-171450" algn="l">
              <a:buFont typeface="Arial" panose="020B0604020202020204" pitchFamily="34" charset="0"/>
              <a:buChar char="•"/>
            </a:pPr>
            <a:r>
              <a:rPr lang="en-US" sz="1000" i="1">
                <a:latin typeface="Times New Roman"/>
                <a:cs typeface="Times New Roman"/>
              </a:rPr>
              <a:t>LSTM</a:t>
            </a:r>
            <a:endParaRPr lang="en-US" sz="1000" i="1">
              <a:latin typeface="Times New Roman" panose="02020603050405020304" pitchFamily="18" charset="0"/>
            </a:endParaRPr>
          </a:p>
          <a:p>
            <a:pPr marL="171450" indent="-171450" algn="l">
              <a:buFont typeface="Arial" panose="020B0604020202020204" pitchFamily="34" charset="0"/>
              <a:buChar char="•"/>
            </a:pPr>
            <a:r>
              <a:rPr lang="en-US" sz="1000" b="1" i="1">
                <a:latin typeface="Times New Roman"/>
                <a:cs typeface="Times New Roman"/>
              </a:rPr>
              <a:t>Random Forest</a:t>
            </a:r>
          </a:p>
          <a:p>
            <a:pPr marL="171450" indent="-171450" algn="l">
              <a:buFont typeface="Arial" panose="020B0604020202020204" pitchFamily="34" charset="0"/>
              <a:buChar char="•"/>
            </a:pPr>
            <a:r>
              <a:rPr lang="en-US" sz="1000" i="1">
                <a:latin typeface="Times New Roman"/>
                <a:cs typeface="Times New Roman"/>
              </a:rPr>
              <a:t>Gradient Boosting</a:t>
            </a:r>
          </a:p>
        </p:txBody>
      </p:sp>
      <p:sp>
        <p:nvSpPr>
          <p:cNvPr id="36" name="TextBox 35">
            <a:extLst>
              <a:ext uri="{FF2B5EF4-FFF2-40B4-BE49-F238E27FC236}">
                <a16:creationId xmlns:a16="http://schemas.microsoft.com/office/drawing/2014/main" id="{37DAD04B-025C-01D9-F5F5-913498C104FA}"/>
              </a:ext>
            </a:extLst>
          </p:cNvPr>
          <p:cNvSpPr txBox="1"/>
          <p:nvPr/>
        </p:nvSpPr>
        <p:spPr>
          <a:xfrm>
            <a:off x="4015534" y="5061475"/>
            <a:ext cx="1930490" cy="584775"/>
          </a:xfrm>
          <a:prstGeom prst="rect">
            <a:avLst/>
          </a:prstGeom>
          <a:noFill/>
        </p:spPr>
        <p:txBody>
          <a:bodyPr wrap="square" rtlCol="0">
            <a:spAutoFit/>
          </a:bodyPr>
          <a:lstStyle/>
          <a:p>
            <a:pPr marL="171450" indent="-171450" algn="l">
              <a:buFont typeface="Arial" panose="020B0604020202020204" pitchFamily="34" charset="0"/>
              <a:buChar char="•"/>
            </a:pPr>
            <a:r>
              <a:rPr lang="en-US" sz="1000" i="1">
                <a:latin typeface="Times New Roman" panose="02020603050405020304" pitchFamily="18" charset="0"/>
              </a:rPr>
              <a:t>CNN</a:t>
            </a:r>
          </a:p>
          <a:p>
            <a:pPr marL="171450" indent="-171450" algn="l">
              <a:buFont typeface="Arial" panose="020B0604020202020204" pitchFamily="34" charset="0"/>
              <a:buChar char="•"/>
            </a:pPr>
            <a:r>
              <a:rPr lang="en-US" sz="1000" b="1" i="1">
                <a:latin typeface="Times New Roman" panose="02020603050405020304" pitchFamily="18" charset="0"/>
              </a:rPr>
              <a:t>Random Forest</a:t>
            </a:r>
          </a:p>
          <a:p>
            <a:pPr marL="171450" indent="-171450" algn="l">
              <a:buFont typeface="Arial" panose="020B0604020202020204" pitchFamily="34" charset="0"/>
              <a:buChar char="•"/>
            </a:pPr>
            <a:r>
              <a:rPr lang="en-US" sz="1000" i="1">
                <a:latin typeface="Times New Roman" panose="02020603050405020304" pitchFamily="18" charset="0"/>
              </a:rPr>
              <a:t>Gradient Boosting</a:t>
            </a:r>
          </a:p>
        </p:txBody>
      </p:sp>
      <p:sp>
        <p:nvSpPr>
          <p:cNvPr id="124" name="TextBox 123">
            <a:extLst>
              <a:ext uri="{FF2B5EF4-FFF2-40B4-BE49-F238E27FC236}">
                <a16:creationId xmlns:a16="http://schemas.microsoft.com/office/drawing/2014/main" id="{21ACC683-C049-A344-7755-292520236C90}"/>
              </a:ext>
            </a:extLst>
          </p:cNvPr>
          <p:cNvSpPr txBox="1"/>
          <p:nvPr/>
        </p:nvSpPr>
        <p:spPr>
          <a:xfrm>
            <a:off x="1026466" y="4408287"/>
            <a:ext cx="1930490" cy="1077218"/>
          </a:xfrm>
          <a:prstGeom prst="rect">
            <a:avLst/>
          </a:prstGeom>
          <a:noFill/>
        </p:spPr>
        <p:txBody>
          <a:bodyPr wrap="square" rtlCol="0">
            <a:spAutoFit/>
          </a:bodyPr>
          <a:lstStyle/>
          <a:p>
            <a:pPr marL="171450" indent="-171450" algn="l">
              <a:buFont typeface="Arial" panose="020B0604020202020204" pitchFamily="34" charset="0"/>
              <a:buChar char="•"/>
            </a:pPr>
            <a:r>
              <a:rPr lang="en-US" sz="1000" i="1">
                <a:latin typeface="Times New Roman" panose="02020603050405020304" pitchFamily="18" charset="0"/>
              </a:rPr>
              <a:t>Removal of non alpha numeric characters</a:t>
            </a:r>
          </a:p>
          <a:p>
            <a:pPr marL="171450" indent="-171450" algn="l">
              <a:buFont typeface="Arial" panose="020B0604020202020204" pitchFamily="34" charset="0"/>
              <a:buChar char="•"/>
            </a:pPr>
            <a:r>
              <a:rPr lang="en-US" sz="1000" i="1">
                <a:latin typeface="Times New Roman" panose="02020603050405020304" pitchFamily="18" charset="0"/>
              </a:rPr>
              <a:t>Tokenization</a:t>
            </a:r>
          </a:p>
          <a:p>
            <a:pPr marL="171450" indent="-171450" algn="l">
              <a:buFont typeface="Arial" panose="020B0604020202020204" pitchFamily="34" charset="0"/>
              <a:buChar char="•"/>
            </a:pPr>
            <a:r>
              <a:rPr lang="en-US" sz="1000" i="1" err="1">
                <a:latin typeface="Times New Roman" panose="02020603050405020304" pitchFamily="18" charset="0"/>
              </a:rPr>
              <a:t>Stopwords</a:t>
            </a:r>
            <a:r>
              <a:rPr lang="en-US" sz="1000" i="1">
                <a:latin typeface="Times New Roman" panose="02020603050405020304" pitchFamily="18" charset="0"/>
              </a:rPr>
              <a:t> removal</a:t>
            </a:r>
          </a:p>
          <a:p>
            <a:pPr marL="171450" indent="-171450" algn="l">
              <a:buFont typeface="Arial" panose="020B0604020202020204" pitchFamily="34" charset="0"/>
              <a:buChar char="•"/>
            </a:pPr>
            <a:r>
              <a:rPr lang="en-US" sz="1000" i="1">
                <a:latin typeface="Times New Roman" panose="02020603050405020304" pitchFamily="18" charset="0"/>
              </a:rPr>
              <a:t>Stemming</a:t>
            </a:r>
          </a:p>
          <a:p>
            <a:pPr marL="171450" indent="-171450" algn="l">
              <a:buFont typeface="Arial" panose="020B0604020202020204" pitchFamily="34" charset="0"/>
              <a:buChar char="•"/>
            </a:pPr>
            <a:r>
              <a:rPr lang="en-US" sz="1000" i="1">
                <a:latin typeface="Times New Roman" panose="02020603050405020304" pitchFamily="18" charset="0"/>
              </a:rPr>
              <a:t>Lemmatization</a:t>
            </a:r>
          </a:p>
        </p:txBody>
      </p:sp>
    </p:spTree>
    <p:extLst>
      <p:ext uri="{BB962C8B-B14F-4D97-AF65-F5344CB8AC3E}">
        <p14:creationId xmlns:p14="http://schemas.microsoft.com/office/powerpoint/2010/main" val="392937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F43EAC-AD59-41D8-9502-5740652F7B38}"/>
              </a:ext>
            </a:extLst>
          </p:cNvPr>
          <p:cNvGrpSpPr/>
          <p:nvPr/>
        </p:nvGrpSpPr>
        <p:grpSpPr>
          <a:xfrm>
            <a:off x="1200047" y="2849707"/>
            <a:ext cx="7133248" cy="989053"/>
            <a:chOff x="858304" y="1948122"/>
            <a:chExt cx="7133248" cy="989053"/>
          </a:xfrm>
        </p:grpSpPr>
        <p:sp>
          <p:nvSpPr>
            <p:cNvPr id="4" name="TextBox 3">
              <a:extLst>
                <a:ext uri="{FF2B5EF4-FFF2-40B4-BE49-F238E27FC236}">
                  <a16:creationId xmlns:a16="http://schemas.microsoft.com/office/drawing/2014/main" id="{EA5641B2-654B-437F-8FD9-33A93093B20C}"/>
                </a:ext>
              </a:extLst>
            </p:cNvPr>
            <p:cNvSpPr txBox="1"/>
            <p:nvPr/>
          </p:nvSpPr>
          <p:spPr>
            <a:xfrm>
              <a:off x="858304" y="1948122"/>
              <a:ext cx="7133248" cy="989053"/>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600" b="1">
                  <a:solidFill>
                    <a:prstClr val="white"/>
                  </a:solidFill>
                  <a:latin typeface="Times New Roman" panose="02020603050405020304" pitchFamily="18" charset="0"/>
                  <a:ea typeface="Titillium Light" charset="0"/>
                </a:rPr>
                <a:t>FRAMEWORK COMPONENTS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4400" b="1" i="0" u="none" strike="noStrike" kern="1200" cap="none" spc="0" normalizeH="0" baseline="0" noProof="0">
                <a:ln>
                  <a:noFill/>
                </a:ln>
                <a:solidFill>
                  <a:prstClr val="white"/>
                </a:solidFill>
                <a:effectLst/>
                <a:uLnTx/>
                <a:uFillTx/>
                <a:latin typeface="Times New Roman" panose="02020603050405020304" pitchFamily="18" charset="0"/>
                <a:ea typeface="Titillium Light" charset="0"/>
              </a:endParaRPr>
            </a:p>
          </p:txBody>
        </p:sp>
        <p:cxnSp>
          <p:nvCxnSpPr>
            <p:cNvPr id="5" name="Straight Connector 4">
              <a:extLst>
                <a:ext uri="{FF2B5EF4-FFF2-40B4-BE49-F238E27FC236}">
                  <a16:creationId xmlns:a16="http://schemas.microsoft.com/office/drawing/2014/main" id="{98F5739B-4680-4851-9332-20AE12E86643}"/>
                </a:ext>
              </a:extLst>
            </p:cNvPr>
            <p:cNvCxnSpPr>
              <a:cxnSpLocks/>
            </p:cNvCxnSpPr>
            <p:nvPr/>
          </p:nvCxnSpPr>
          <p:spPr>
            <a:xfrm>
              <a:off x="858304" y="2481318"/>
              <a:ext cx="86868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645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C0F87D-DBCF-6A44-A56A-0BDA09E14E7F}"/>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2B24CE6-F82D-1746-BFEA-0D4D3C43D718}"/>
              </a:ext>
            </a:extLst>
          </p:cNvPr>
          <p:cNvSpPr txBox="1"/>
          <p:nvPr/>
        </p:nvSpPr>
        <p:spPr>
          <a:xfrm>
            <a:off x="246889" y="275002"/>
            <a:ext cx="9922348" cy="637097"/>
          </a:xfrm>
          <a:prstGeom prst="rect">
            <a:avLst/>
          </a:prstGeom>
          <a:noFill/>
        </p:spPr>
        <p:txBody>
          <a:bodyPr wrap="square" rtlCol="0" anchor="ctr">
            <a:spAutoFit/>
          </a:bodyPr>
          <a:lstStyle/>
          <a:p>
            <a:pPr lvl="0" algn="l">
              <a:defRPr/>
            </a:pPr>
            <a:r>
              <a:rPr lang="en-US" sz="2000" b="1">
                <a:latin typeface="Times New Roman" panose="02020603050405020304" pitchFamily="18" charset="0"/>
              </a:rPr>
              <a:t>Image Classification</a:t>
            </a:r>
            <a:endParaRPr lang="en-US">
              <a:latin typeface="Times New Roman" panose="02020603050405020304" pitchFamily="18" charset="0"/>
            </a:endParaRPr>
          </a:p>
          <a:p>
            <a:pPr lvl="0" algn="l">
              <a:defRPr/>
            </a:pPr>
            <a:r>
              <a:rPr lang="en-US" sz="1400">
                <a:latin typeface="Times New Roman" panose="02020603050405020304" pitchFamily="18" charset="0"/>
              </a:rPr>
              <a:t>The 3-step process would be the base of the framework – training and testing on Amazon data and validating on Craigslist data</a:t>
            </a:r>
          </a:p>
        </p:txBody>
      </p:sp>
      <p:pic>
        <p:nvPicPr>
          <p:cNvPr id="22" name="Picture 21">
            <a:extLst>
              <a:ext uri="{FF2B5EF4-FFF2-40B4-BE49-F238E27FC236}">
                <a16:creationId xmlns:a16="http://schemas.microsoft.com/office/drawing/2014/main" id="{AC8B1551-327D-B936-67F4-772A210D9E68}"/>
              </a:ext>
            </a:extLst>
          </p:cNvPr>
          <p:cNvPicPr>
            <a:picLocks noChangeAspect="1"/>
          </p:cNvPicPr>
          <p:nvPr/>
        </p:nvPicPr>
        <p:blipFill>
          <a:blip r:embed="rId3"/>
          <a:stretch>
            <a:fillRect/>
          </a:stretch>
        </p:blipFill>
        <p:spPr>
          <a:xfrm>
            <a:off x="3302631" y="1731818"/>
            <a:ext cx="8787156" cy="4190316"/>
          </a:xfrm>
          <a:prstGeom prst="rect">
            <a:avLst/>
          </a:prstGeom>
        </p:spPr>
      </p:pic>
      <p:sp>
        <p:nvSpPr>
          <p:cNvPr id="4" name="TextBox 3">
            <a:extLst>
              <a:ext uri="{FF2B5EF4-FFF2-40B4-BE49-F238E27FC236}">
                <a16:creationId xmlns:a16="http://schemas.microsoft.com/office/drawing/2014/main" id="{F9CF3D71-CF03-0400-F390-396D9DC503BF}"/>
              </a:ext>
            </a:extLst>
          </p:cNvPr>
          <p:cNvSpPr txBox="1"/>
          <p:nvPr/>
        </p:nvSpPr>
        <p:spPr>
          <a:xfrm>
            <a:off x="374071" y="1884219"/>
            <a:ext cx="2576945" cy="276999"/>
          </a:xfrm>
          <a:prstGeom prst="rect">
            <a:avLst/>
          </a:prstGeom>
          <a:noFill/>
        </p:spPr>
        <p:txBody>
          <a:bodyPr wrap="square" rtlCol="0">
            <a:spAutoFit/>
          </a:bodyPr>
          <a:lstStyle/>
          <a:p>
            <a:r>
              <a:rPr lang="en-US" sz="1200" b="1" u="sng">
                <a:latin typeface="Times New Roman" panose="02020603050405020304" pitchFamily="18" charset="0"/>
              </a:rPr>
              <a:t>Image Preprocessing</a:t>
            </a:r>
          </a:p>
        </p:txBody>
      </p:sp>
      <p:sp>
        <p:nvSpPr>
          <p:cNvPr id="12" name="TextBox 11">
            <a:extLst>
              <a:ext uri="{FF2B5EF4-FFF2-40B4-BE49-F238E27FC236}">
                <a16:creationId xmlns:a16="http://schemas.microsoft.com/office/drawing/2014/main" id="{AD23F784-6681-6547-CE67-F211666CE670}"/>
              </a:ext>
            </a:extLst>
          </p:cNvPr>
          <p:cNvSpPr txBox="1"/>
          <p:nvPr/>
        </p:nvSpPr>
        <p:spPr>
          <a:xfrm>
            <a:off x="451210" y="2197187"/>
            <a:ext cx="2763042" cy="3359381"/>
          </a:xfrm>
          <a:prstGeom prst="rect">
            <a:avLst/>
          </a:prstGeom>
          <a:solidFill>
            <a:schemeClr val="bg1">
              <a:lumMod val="95000"/>
            </a:schemeClr>
          </a:solidFill>
          <a:ln>
            <a:solidFill>
              <a:schemeClr val="bg1">
                <a:lumMod val="85000"/>
              </a:schemeClr>
            </a:solidFill>
          </a:ln>
        </p:spPr>
        <p:txBody>
          <a:bodyPr wrap="square" rtlCol="0">
            <a:spAutoFit/>
          </a:bodyPr>
          <a:lstStyle/>
          <a:p>
            <a:pPr algn="l">
              <a:buFont typeface="+mj-lt"/>
              <a:buAutoNum type="arabicPeriod"/>
            </a:pPr>
            <a:r>
              <a:rPr lang="en-US" b="1" i="0">
                <a:effectLst/>
                <a:latin typeface="Times New Roman" panose="02020603050405020304" pitchFamily="18" charset="0"/>
              </a:rPr>
              <a:t>Reshaping to 64x64 Pixels</a:t>
            </a:r>
            <a:r>
              <a:rPr lang="en-US" b="0" i="0">
                <a:effectLst/>
                <a:latin typeface="Times New Roman" panose="02020603050405020304" pitchFamily="18" charset="0"/>
              </a:rPr>
              <a:t>: Reshaping images to a fixed size (like 64x64) ensures uniformity in input dimensions, which is crucial for most machine learning models, including convolutional neural networks (CNNs).</a:t>
            </a:r>
          </a:p>
          <a:p>
            <a:pPr algn="l">
              <a:buFont typeface="+mj-lt"/>
              <a:buAutoNum type="arabicPeriod"/>
            </a:pPr>
            <a:r>
              <a:rPr lang="en-US" b="1" i="0">
                <a:effectLst/>
                <a:latin typeface="Times New Roman" panose="02020603050405020304" pitchFamily="18" charset="0"/>
              </a:rPr>
              <a:t>Normalizing Pixel Values from 0 to 1</a:t>
            </a:r>
            <a:r>
              <a:rPr lang="en-US" b="0" i="0">
                <a:effectLst/>
                <a:latin typeface="Times New Roman" panose="02020603050405020304" pitchFamily="18" charset="0"/>
              </a:rPr>
              <a:t>: Normalization scales the pixel values to a range of 0 to 1. This process aids in the convergence of the model during training by ensuring that pixel values do not disproportionately influence the model’s learning.</a:t>
            </a:r>
          </a:p>
          <a:p>
            <a:pPr algn="l">
              <a:buFont typeface="+mj-lt"/>
              <a:buAutoNum type="arabicPeriod"/>
            </a:pPr>
            <a:r>
              <a:rPr lang="en-US" b="1" i="0">
                <a:effectLst/>
                <a:latin typeface="Times New Roman" panose="02020603050405020304" pitchFamily="18" charset="0"/>
              </a:rPr>
              <a:t>Converting to RGB Color</a:t>
            </a:r>
            <a:r>
              <a:rPr lang="en-US" b="0" i="0">
                <a:effectLst/>
                <a:latin typeface="Times New Roman" panose="02020603050405020304" pitchFamily="18" charset="0"/>
              </a:rPr>
              <a:t>: Converting images to RGB ensures that all images are in the same color space. RGB (Red, Green, Blue) is a widely used color space in image processing.</a:t>
            </a:r>
          </a:p>
          <a:p>
            <a:pPr algn="l"/>
            <a:endParaRPr lang="en-US">
              <a:latin typeface="Times New Roman" panose="02020603050405020304" pitchFamily="18" charset="0"/>
            </a:endParaRPr>
          </a:p>
        </p:txBody>
      </p:sp>
    </p:spTree>
    <p:extLst>
      <p:ext uri="{BB962C8B-B14F-4D97-AF65-F5344CB8AC3E}">
        <p14:creationId xmlns:p14="http://schemas.microsoft.com/office/powerpoint/2010/main" val="3319743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C0F87D-DBCF-6A44-A56A-0BDA09E14E7F}"/>
              </a:ext>
            </a:extLst>
          </p:cNvPr>
          <p:cNvSpPr>
            <a:spLocks noGrp="1"/>
          </p:cNvSpPr>
          <p:nvPr>
            <p:ph type="sldNum" sz="quarter" idx="4"/>
          </p:nvPr>
        </p:nvSpPr>
        <p:spPr/>
        <p:txBody>
          <a:bodyPr/>
          <a:lstStyle/>
          <a:p>
            <a:fld id="{8FFC5DED-313B-48C9-B605-CD69EFCD7811}"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2B24CE6-F82D-1746-BFEA-0D4D3C43D718}"/>
              </a:ext>
            </a:extLst>
          </p:cNvPr>
          <p:cNvSpPr txBox="1"/>
          <p:nvPr/>
        </p:nvSpPr>
        <p:spPr>
          <a:xfrm>
            <a:off x="246889" y="275002"/>
            <a:ext cx="9922348" cy="637097"/>
          </a:xfrm>
          <a:prstGeom prst="rect">
            <a:avLst/>
          </a:prstGeom>
          <a:noFill/>
        </p:spPr>
        <p:txBody>
          <a:bodyPr wrap="square" lIns="91440" tIns="45720" rIns="91440" bIns="45720" rtlCol="0" anchor="ctr">
            <a:spAutoFit/>
          </a:bodyPr>
          <a:lstStyle/>
          <a:p>
            <a:pPr lvl="0" algn="l">
              <a:defRPr/>
            </a:pPr>
            <a:r>
              <a:rPr lang="en-US" sz="2000" b="1">
                <a:latin typeface="Times New Roman"/>
                <a:cs typeface="Times New Roman"/>
              </a:rPr>
              <a:t>Text Classification</a:t>
            </a:r>
            <a:endParaRPr lang="en-US">
              <a:latin typeface="Times New Roman"/>
              <a:cs typeface="Times New Roman"/>
            </a:endParaRPr>
          </a:p>
          <a:p>
            <a:pPr lvl="0" algn="l">
              <a:defRPr/>
            </a:pPr>
            <a:r>
              <a:rPr lang="en-US" sz="1400">
                <a:latin typeface="Times New Roman"/>
                <a:cs typeface="Times New Roman"/>
              </a:rPr>
              <a:t>The 3-step process would be cleaning</a:t>
            </a:r>
            <a:endParaRPr lang="en-US" sz="1400">
              <a:latin typeface="Times New Roman" panose="02020603050405020304" pitchFamily="18" charset="0"/>
            </a:endParaRPr>
          </a:p>
        </p:txBody>
      </p:sp>
      <p:sp>
        <p:nvSpPr>
          <p:cNvPr id="9" name="Rectangle: Single Corner Rounded 20">
            <a:extLst>
              <a:ext uri="{FF2B5EF4-FFF2-40B4-BE49-F238E27FC236}">
                <a16:creationId xmlns:a16="http://schemas.microsoft.com/office/drawing/2014/main" id="{C98183F0-DCCC-D24A-9965-F12EDE2540F9}"/>
              </a:ext>
            </a:extLst>
          </p:cNvPr>
          <p:cNvSpPr/>
          <p:nvPr/>
        </p:nvSpPr>
        <p:spPr>
          <a:xfrm>
            <a:off x="445120"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2D86563-A6E1-2844-BD1C-A3CC864D99A3}"/>
              </a:ext>
            </a:extLst>
          </p:cNvPr>
          <p:cNvSpPr txBox="1"/>
          <p:nvPr/>
        </p:nvSpPr>
        <p:spPr>
          <a:xfrm>
            <a:off x="577245" y="1418118"/>
            <a:ext cx="2054448" cy="261610"/>
          </a:xfrm>
          <a:prstGeom prst="rect">
            <a:avLst/>
          </a:prstGeom>
          <a:solidFill>
            <a:schemeClr val="bg1"/>
          </a:solidFill>
        </p:spPr>
        <p:txBody>
          <a:bodyPr wrap="square" lIns="91440" tIns="45720" rIns="91440" bIns="45720" rtlCol="0" anchor="t">
            <a:spAutoFit/>
          </a:bodyPr>
          <a:lstStyle/>
          <a:p>
            <a:pPr algn="l"/>
            <a:r>
              <a:rPr lang="en-AE" b="1">
                <a:solidFill>
                  <a:srgbClr val="006666"/>
                </a:solidFill>
                <a:latin typeface="Times New Roman"/>
                <a:cs typeface="Times New Roman"/>
              </a:rPr>
              <a:t>Text Pre-Processing</a:t>
            </a:r>
          </a:p>
        </p:txBody>
      </p:sp>
      <p:sp>
        <p:nvSpPr>
          <p:cNvPr id="11" name="TextBox 10">
            <a:extLst>
              <a:ext uri="{FF2B5EF4-FFF2-40B4-BE49-F238E27FC236}">
                <a16:creationId xmlns:a16="http://schemas.microsoft.com/office/drawing/2014/main" id="{2BEB8461-98DF-0743-BD7A-FA29627845DC}"/>
              </a:ext>
            </a:extLst>
          </p:cNvPr>
          <p:cNvSpPr txBox="1"/>
          <p:nvPr/>
        </p:nvSpPr>
        <p:spPr>
          <a:xfrm>
            <a:off x="577245" y="1835795"/>
            <a:ext cx="3182940" cy="461665"/>
          </a:xfrm>
          <a:prstGeom prst="rect">
            <a:avLst/>
          </a:prstGeom>
          <a:noFill/>
        </p:spPr>
        <p:txBody>
          <a:bodyPr wrap="square" lIns="91440" tIns="45720" rIns="91440" bIns="45720" rtlCol="0" anchor="t">
            <a:spAutoFit/>
          </a:bodyPr>
          <a:lstStyle/>
          <a:p>
            <a:pPr algn="l"/>
            <a:r>
              <a:rPr lang="en-AE" sz="1200">
                <a:solidFill>
                  <a:srgbClr val="006666"/>
                </a:solidFill>
                <a:latin typeface="Times New Roman"/>
                <a:cs typeface="Times New Roman"/>
              </a:rPr>
              <a:t>Cleaning and processing the Text columns to remove unnecessary words</a:t>
            </a:r>
            <a:endParaRPr lang="en-US" sz="1200">
              <a:solidFill>
                <a:srgbClr val="006666"/>
              </a:solidFill>
              <a:latin typeface="Times New Roman"/>
            </a:endParaRPr>
          </a:p>
        </p:txBody>
      </p:sp>
      <p:sp>
        <p:nvSpPr>
          <p:cNvPr id="12" name="TextBox 11">
            <a:extLst>
              <a:ext uri="{FF2B5EF4-FFF2-40B4-BE49-F238E27FC236}">
                <a16:creationId xmlns:a16="http://schemas.microsoft.com/office/drawing/2014/main" id="{90E0B3E1-857B-B04C-852F-147D92C338DA}"/>
              </a:ext>
            </a:extLst>
          </p:cNvPr>
          <p:cNvSpPr txBox="1"/>
          <p:nvPr/>
        </p:nvSpPr>
        <p:spPr>
          <a:xfrm>
            <a:off x="757925" y="3440984"/>
            <a:ext cx="2936429" cy="1764586"/>
          </a:xfrm>
          <a:prstGeom prst="rect">
            <a:avLst/>
          </a:prstGeom>
          <a:solidFill>
            <a:schemeClr val="bg1">
              <a:lumMod val="95000"/>
            </a:schemeClr>
          </a:solidFill>
          <a:ln>
            <a:solidFill>
              <a:schemeClr val="bg1">
                <a:lumMod val="85000"/>
              </a:schemeClr>
            </a:solidFill>
          </a:ln>
        </p:spPr>
        <p:txBody>
          <a:bodyPr wrap="square" lIns="91440" tIns="45720" rIns="91440" bIns="45720" rtlCol="0" anchor="t">
            <a:spAutoFit/>
          </a:bodyPr>
          <a:lstStyle/>
          <a:p>
            <a:pPr algn="l"/>
            <a:r>
              <a:rPr lang="en-AE" sz="1000" b="1">
                <a:latin typeface="Times New Roman"/>
                <a:cs typeface="Times New Roman"/>
              </a:rPr>
              <a:t>Data Cleaning &amp; Merging</a:t>
            </a:r>
            <a:endParaRPr lang="en-US" sz="500">
              <a:latin typeface="Times New Roman"/>
              <a:cs typeface="Times New Roman"/>
            </a:endParaRPr>
          </a:p>
          <a:p>
            <a:pPr marL="171450" indent="-171450" algn="l">
              <a:spcBef>
                <a:spcPts val="426"/>
              </a:spcBef>
              <a:buFont typeface="Arial" panose="020B0604020202020204" pitchFamily="34" charset="0"/>
              <a:buChar char="•"/>
            </a:pPr>
            <a:r>
              <a:rPr lang="en-AE" sz="1000">
                <a:latin typeface="Times New Roman"/>
                <a:cs typeface="Times New Roman"/>
              </a:rPr>
              <a:t>Removing Non alpha numeric characters and emojis</a:t>
            </a:r>
            <a:endParaRPr lang="en-AE" sz="1000">
              <a:latin typeface="Times New Roman" panose="02020603050405020304" pitchFamily="18" charset="0"/>
            </a:endParaRPr>
          </a:p>
          <a:p>
            <a:pPr marL="171450" indent="-171450" algn="l">
              <a:spcBef>
                <a:spcPts val="426"/>
              </a:spcBef>
              <a:buFont typeface="Arial" panose="020B0604020202020204" pitchFamily="34" charset="0"/>
              <a:buChar char="•"/>
            </a:pPr>
            <a:r>
              <a:rPr lang="en-AE" sz="1000">
                <a:latin typeface="Times New Roman"/>
                <a:cs typeface="Times New Roman"/>
              </a:rPr>
              <a:t>Tokenization</a:t>
            </a:r>
            <a:endParaRPr lang="en-AE" sz="1000">
              <a:latin typeface="Times New Roman" panose="02020603050405020304" pitchFamily="18" charset="0"/>
            </a:endParaRPr>
          </a:p>
          <a:p>
            <a:pPr marL="171450" indent="-171450" algn="l">
              <a:spcBef>
                <a:spcPts val="426"/>
              </a:spcBef>
              <a:buFont typeface="Arial" panose="020B0604020202020204" pitchFamily="34" charset="0"/>
              <a:buChar char="•"/>
            </a:pPr>
            <a:r>
              <a:rPr lang="en-US" sz="1000">
                <a:latin typeface="Times New Roman"/>
                <a:cs typeface="Times New Roman"/>
              </a:rPr>
              <a:t>Removal of </a:t>
            </a:r>
            <a:r>
              <a:rPr lang="en-US" sz="1000" err="1">
                <a:latin typeface="Times New Roman"/>
                <a:cs typeface="Times New Roman"/>
              </a:rPr>
              <a:t>stopwords</a:t>
            </a:r>
            <a:endParaRPr lang="en-US" sz="1000" err="1">
              <a:latin typeface="Times New Roman" panose="02020603050405020304" pitchFamily="18" charset="0"/>
            </a:endParaRPr>
          </a:p>
          <a:p>
            <a:pPr marL="171450" indent="-171450" algn="l">
              <a:spcBef>
                <a:spcPts val="426"/>
              </a:spcBef>
              <a:buFont typeface="Arial" panose="020B0604020202020204" pitchFamily="34" charset="0"/>
              <a:buChar char="•"/>
            </a:pPr>
            <a:r>
              <a:rPr lang="en-US" sz="1000">
                <a:latin typeface="Times New Roman"/>
                <a:cs typeface="Times New Roman"/>
              </a:rPr>
              <a:t>Stemming</a:t>
            </a:r>
            <a:endParaRPr lang="en-US" sz="1000">
              <a:latin typeface="Times New Roman" panose="02020603050405020304" pitchFamily="18" charset="0"/>
            </a:endParaRPr>
          </a:p>
          <a:p>
            <a:pPr marL="171450" indent="-171450" algn="l">
              <a:spcBef>
                <a:spcPts val="426"/>
              </a:spcBef>
              <a:buFont typeface="Arial" panose="020B0604020202020204" pitchFamily="34" charset="0"/>
              <a:buChar char="•"/>
            </a:pPr>
            <a:r>
              <a:rPr lang="en-US" sz="1000">
                <a:latin typeface="Times New Roman"/>
                <a:cs typeface="Times New Roman"/>
              </a:rPr>
              <a:t>Lemmatization</a:t>
            </a:r>
            <a:endParaRPr lang="en-US" sz="1000">
              <a:latin typeface="Times New Roman" panose="02020603050405020304" pitchFamily="18" charset="0"/>
            </a:endParaRPr>
          </a:p>
          <a:p>
            <a:pPr algn="l"/>
            <a:endParaRPr lang="en-AE" sz="1000" b="1">
              <a:latin typeface="Times New Roman" panose="02020603050405020304" pitchFamily="18" charset="0"/>
            </a:endParaRPr>
          </a:p>
          <a:p>
            <a:pPr algn="l"/>
            <a:endParaRPr lang="en-AE" sz="1000" b="1">
              <a:latin typeface="Times New Roman" panose="02020603050405020304" pitchFamily="18" charset="0"/>
            </a:endParaRPr>
          </a:p>
        </p:txBody>
      </p:sp>
      <p:cxnSp>
        <p:nvCxnSpPr>
          <p:cNvPr id="8" name="Straight Connector 7">
            <a:extLst>
              <a:ext uri="{FF2B5EF4-FFF2-40B4-BE49-F238E27FC236}">
                <a16:creationId xmlns:a16="http://schemas.microsoft.com/office/drawing/2014/main" id="{CD9DAFFC-182B-E347-990F-7D1CB7E9503E}"/>
              </a:ext>
            </a:extLst>
          </p:cNvPr>
          <p:cNvCxnSpPr>
            <a:cxnSpLocks/>
          </p:cNvCxnSpPr>
          <p:nvPr/>
        </p:nvCxnSpPr>
        <p:spPr>
          <a:xfrm>
            <a:off x="577245" y="2463665"/>
            <a:ext cx="312496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Single Corner Rounded 20">
            <a:extLst>
              <a:ext uri="{FF2B5EF4-FFF2-40B4-BE49-F238E27FC236}">
                <a16:creationId xmlns:a16="http://schemas.microsoft.com/office/drawing/2014/main" id="{0F3BD5C9-B14E-3648-8C29-1A27249CFBBA}"/>
              </a:ext>
            </a:extLst>
          </p:cNvPr>
          <p:cNvSpPr/>
          <p:nvPr/>
        </p:nvSpPr>
        <p:spPr>
          <a:xfrm>
            <a:off x="4383821"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8AB7AB90-388B-B445-8DBC-5A7BDFC9D773}"/>
              </a:ext>
            </a:extLst>
          </p:cNvPr>
          <p:cNvSpPr txBox="1"/>
          <p:nvPr/>
        </p:nvSpPr>
        <p:spPr>
          <a:xfrm>
            <a:off x="4515946" y="1418118"/>
            <a:ext cx="2013035" cy="261610"/>
          </a:xfrm>
          <a:prstGeom prst="rect">
            <a:avLst/>
          </a:prstGeom>
          <a:solidFill>
            <a:schemeClr val="bg1"/>
          </a:solidFill>
        </p:spPr>
        <p:txBody>
          <a:bodyPr wrap="square" lIns="91440" tIns="45720" rIns="91440" bIns="45720" rtlCol="0" anchor="t">
            <a:spAutoFit/>
          </a:bodyPr>
          <a:lstStyle/>
          <a:p>
            <a:pPr algn="l"/>
            <a:r>
              <a:rPr lang="en-AE" b="1">
                <a:solidFill>
                  <a:srgbClr val="006666"/>
                </a:solidFill>
                <a:latin typeface="Times New Roman"/>
                <a:cs typeface="Times New Roman"/>
              </a:rPr>
              <a:t>Training &amp;  Validation</a:t>
            </a:r>
            <a:endParaRPr lang="en-US"/>
          </a:p>
        </p:txBody>
      </p:sp>
      <p:sp>
        <p:nvSpPr>
          <p:cNvPr id="43" name="TextBox 42">
            <a:extLst>
              <a:ext uri="{FF2B5EF4-FFF2-40B4-BE49-F238E27FC236}">
                <a16:creationId xmlns:a16="http://schemas.microsoft.com/office/drawing/2014/main" id="{47086402-6BDC-4949-9EC0-BC6E613A08D0}"/>
              </a:ext>
            </a:extLst>
          </p:cNvPr>
          <p:cNvSpPr txBox="1"/>
          <p:nvPr/>
        </p:nvSpPr>
        <p:spPr>
          <a:xfrm>
            <a:off x="4515946" y="1835795"/>
            <a:ext cx="3182940" cy="276999"/>
          </a:xfrm>
          <a:prstGeom prst="rect">
            <a:avLst/>
          </a:prstGeom>
          <a:noFill/>
        </p:spPr>
        <p:txBody>
          <a:bodyPr wrap="square" lIns="91440" tIns="45720" rIns="91440" bIns="45720" rtlCol="0" anchor="t">
            <a:spAutoFit/>
          </a:bodyPr>
          <a:lstStyle/>
          <a:p>
            <a:pPr algn="l"/>
            <a:r>
              <a:rPr lang="en-AE" sz="1200">
                <a:solidFill>
                  <a:srgbClr val="006666"/>
                </a:solidFill>
                <a:latin typeface="Times New Roman"/>
                <a:cs typeface="Times New Roman"/>
              </a:rPr>
              <a:t>We tried different classification models</a:t>
            </a:r>
            <a:endParaRPr lang="en-US"/>
          </a:p>
        </p:txBody>
      </p:sp>
      <p:cxnSp>
        <p:nvCxnSpPr>
          <p:cNvPr id="40" name="Straight Connector 39">
            <a:extLst>
              <a:ext uri="{FF2B5EF4-FFF2-40B4-BE49-F238E27FC236}">
                <a16:creationId xmlns:a16="http://schemas.microsoft.com/office/drawing/2014/main" id="{0E7481D7-AFC7-8E48-AF7E-6A6CB80CC94C}"/>
              </a:ext>
            </a:extLst>
          </p:cNvPr>
          <p:cNvCxnSpPr>
            <a:cxnSpLocks/>
          </p:cNvCxnSpPr>
          <p:nvPr/>
        </p:nvCxnSpPr>
        <p:spPr>
          <a:xfrm>
            <a:off x="4515946" y="2463665"/>
            <a:ext cx="312496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Rectangle: Single Corner Rounded 20">
            <a:extLst>
              <a:ext uri="{FF2B5EF4-FFF2-40B4-BE49-F238E27FC236}">
                <a16:creationId xmlns:a16="http://schemas.microsoft.com/office/drawing/2014/main" id="{85866964-9624-914B-BB12-691AFAC51B70}"/>
              </a:ext>
            </a:extLst>
          </p:cNvPr>
          <p:cNvSpPr/>
          <p:nvPr/>
        </p:nvSpPr>
        <p:spPr>
          <a:xfrm>
            <a:off x="8322522" y="1548924"/>
            <a:ext cx="3424358" cy="4980284"/>
          </a:xfrm>
          <a:prstGeom prst="round1Rect">
            <a:avLst>
              <a:gd name="adj" fmla="val 0"/>
            </a:avLst>
          </a:prstGeom>
          <a:noFill/>
          <a:ln w="19050">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lIns="45720" tIns="0" rIns="45720" rtlCol="0" anchor="t"/>
          <a:lstStyle/>
          <a:p>
            <a:pPr algn="l"/>
            <a:endParaRPr lang="en-US" sz="1050">
              <a:solidFill>
                <a:schemeClr val="tx1"/>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C1640B9D-A7AF-674A-985D-290F21D87D34}"/>
              </a:ext>
            </a:extLst>
          </p:cNvPr>
          <p:cNvSpPr txBox="1"/>
          <p:nvPr/>
        </p:nvSpPr>
        <p:spPr>
          <a:xfrm>
            <a:off x="8454647" y="1418118"/>
            <a:ext cx="1536846" cy="261610"/>
          </a:xfrm>
          <a:prstGeom prst="rect">
            <a:avLst/>
          </a:prstGeom>
          <a:solidFill>
            <a:schemeClr val="bg1"/>
          </a:solidFill>
        </p:spPr>
        <p:txBody>
          <a:bodyPr wrap="square" lIns="91440" tIns="45720" rIns="91440" bIns="45720" rtlCol="0" anchor="t">
            <a:spAutoFit/>
          </a:bodyPr>
          <a:lstStyle/>
          <a:p>
            <a:pPr algn="l"/>
            <a:r>
              <a:rPr lang="en-AE" b="1">
                <a:solidFill>
                  <a:srgbClr val="006666"/>
                </a:solidFill>
                <a:latin typeface="Times New Roman"/>
                <a:cs typeface="Times New Roman"/>
              </a:rPr>
              <a:t>Classification Models</a:t>
            </a:r>
            <a:endParaRPr lang="en-US"/>
          </a:p>
        </p:txBody>
      </p:sp>
      <p:sp>
        <p:nvSpPr>
          <p:cNvPr id="52" name="TextBox 51">
            <a:extLst>
              <a:ext uri="{FF2B5EF4-FFF2-40B4-BE49-F238E27FC236}">
                <a16:creationId xmlns:a16="http://schemas.microsoft.com/office/drawing/2014/main" id="{48DB08C2-BE2E-394E-B0D8-A935A0EC8135}"/>
              </a:ext>
            </a:extLst>
          </p:cNvPr>
          <p:cNvSpPr txBox="1"/>
          <p:nvPr/>
        </p:nvSpPr>
        <p:spPr>
          <a:xfrm>
            <a:off x="8454647" y="1835795"/>
            <a:ext cx="3182940" cy="276999"/>
          </a:xfrm>
          <a:prstGeom prst="rect">
            <a:avLst/>
          </a:prstGeom>
          <a:noFill/>
        </p:spPr>
        <p:txBody>
          <a:bodyPr wrap="square" lIns="91440" tIns="45720" rIns="91440" bIns="45720" rtlCol="0" anchor="t">
            <a:spAutoFit/>
          </a:bodyPr>
          <a:lstStyle/>
          <a:p>
            <a:pPr algn="l"/>
            <a:r>
              <a:rPr lang="en-US" sz="1200">
                <a:solidFill>
                  <a:srgbClr val="006666"/>
                </a:solidFill>
                <a:latin typeface="Times New Roman"/>
                <a:cs typeface="Times New Roman"/>
              </a:rPr>
              <a:t>Predicting product class using different models</a:t>
            </a:r>
            <a:endParaRPr lang="en-US" sz="1200">
              <a:solidFill>
                <a:srgbClr val="006666"/>
              </a:solidFill>
              <a:latin typeface="Times New Roman" panose="02020603050405020304" pitchFamily="18" charset="0"/>
            </a:endParaRPr>
          </a:p>
        </p:txBody>
      </p:sp>
      <p:cxnSp>
        <p:nvCxnSpPr>
          <p:cNvPr id="49" name="Straight Connector 48">
            <a:extLst>
              <a:ext uri="{FF2B5EF4-FFF2-40B4-BE49-F238E27FC236}">
                <a16:creationId xmlns:a16="http://schemas.microsoft.com/office/drawing/2014/main" id="{A2657D34-74B2-CC47-B19A-0190EA0925DF}"/>
              </a:ext>
            </a:extLst>
          </p:cNvPr>
          <p:cNvCxnSpPr>
            <a:cxnSpLocks/>
          </p:cNvCxnSpPr>
          <p:nvPr/>
        </p:nvCxnSpPr>
        <p:spPr>
          <a:xfrm>
            <a:off x="8454647" y="2463665"/>
            <a:ext cx="3124964"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23707A74-110F-4042-A783-BE15BE2E80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10" y="2718981"/>
            <a:ext cx="432000" cy="432000"/>
          </a:xfrm>
          <a:prstGeom prst="rect">
            <a:avLst/>
          </a:prstGeom>
        </p:spPr>
      </p:pic>
      <p:sp>
        <p:nvSpPr>
          <p:cNvPr id="59" name="Rectangle 58">
            <a:extLst>
              <a:ext uri="{FF2B5EF4-FFF2-40B4-BE49-F238E27FC236}">
                <a16:creationId xmlns:a16="http://schemas.microsoft.com/office/drawing/2014/main" id="{2FDF661C-E6EF-D143-9A06-5E9FA47A8A5E}"/>
              </a:ext>
            </a:extLst>
          </p:cNvPr>
          <p:cNvSpPr/>
          <p:nvPr/>
        </p:nvSpPr>
        <p:spPr>
          <a:xfrm>
            <a:off x="1183341" y="2718981"/>
            <a:ext cx="2518868" cy="253916"/>
          </a:xfrm>
          <a:prstGeom prst="rect">
            <a:avLst/>
          </a:prstGeom>
        </p:spPr>
        <p:txBody>
          <a:bodyPr wrap="square" lIns="91440" tIns="45720" rIns="91440" bIns="45720" anchor="t">
            <a:spAutoFit/>
          </a:bodyPr>
          <a:lstStyle/>
          <a:p>
            <a:pPr algn="l"/>
            <a:r>
              <a:rPr lang="en-AE" sz="1050">
                <a:latin typeface="Times New Roman"/>
                <a:cs typeface="Times New Roman"/>
              </a:rPr>
              <a:t>Amazon Dataset</a:t>
            </a:r>
            <a:endParaRPr lang="en-US"/>
          </a:p>
        </p:txBody>
      </p:sp>
      <p:cxnSp>
        <p:nvCxnSpPr>
          <p:cNvPr id="64" name="Elbow Connector 63">
            <a:extLst>
              <a:ext uri="{FF2B5EF4-FFF2-40B4-BE49-F238E27FC236}">
                <a16:creationId xmlns:a16="http://schemas.microsoft.com/office/drawing/2014/main" id="{B635E459-B229-A142-973E-362E423E5273}"/>
              </a:ext>
            </a:extLst>
          </p:cNvPr>
          <p:cNvCxnSpPr>
            <a:cxnSpLocks/>
            <a:stCxn id="57" idx="2"/>
          </p:cNvCxnSpPr>
          <p:nvPr/>
        </p:nvCxnSpPr>
        <p:spPr>
          <a:xfrm rot="5400000">
            <a:off x="662831" y="3259116"/>
            <a:ext cx="305714" cy="89445"/>
          </a:xfrm>
          <a:prstGeom prst="bentConnector3">
            <a:avLst>
              <a:gd name="adj1" fmla="val 50000"/>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BDED1B08-D0B7-564D-96E4-759846D690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83111" y="2673044"/>
            <a:ext cx="432000" cy="432000"/>
          </a:xfrm>
          <a:prstGeom prst="rect">
            <a:avLst/>
          </a:prstGeom>
        </p:spPr>
      </p:pic>
      <p:sp>
        <p:nvSpPr>
          <p:cNvPr id="68" name="Rectangle 67">
            <a:extLst>
              <a:ext uri="{FF2B5EF4-FFF2-40B4-BE49-F238E27FC236}">
                <a16:creationId xmlns:a16="http://schemas.microsoft.com/office/drawing/2014/main" id="{EFB0E5F5-FAA5-7B4E-9003-C401D34B2582}"/>
              </a:ext>
            </a:extLst>
          </p:cNvPr>
          <p:cNvSpPr/>
          <p:nvPr/>
        </p:nvSpPr>
        <p:spPr>
          <a:xfrm>
            <a:off x="5122042" y="2744761"/>
            <a:ext cx="2518868" cy="253916"/>
          </a:xfrm>
          <a:prstGeom prst="rect">
            <a:avLst/>
          </a:prstGeom>
        </p:spPr>
        <p:txBody>
          <a:bodyPr wrap="square" lIns="91440" tIns="45720" rIns="91440" bIns="45720" anchor="t">
            <a:spAutoFit/>
          </a:bodyPr>
          <a:lstStyle/>
          <a:p>
            <a:pPr algn="l"/>
            <a:r>
              <a:rPr lang="en-AE" sz="1050">
                <a:latin typeface="Times New Roman"/>
                <a:cs typeface="Times New Roman"/>
              </a:rPr>
              <a:t>Craigslist Data : Out of Sample Validation</a:t>
            </a:r>
            <a:endParaRPr lang="en-US"/>
          </a:p>
        </p:txBody>
      </p:sp>
      <p:cxnSp>
        <p:nvCxnSpPr>
          <p:cNvPr id="73" name="Elbow Connector 72">
            <a:extLst>
              <a:ext uri="{FF2B5EF4-FFF2-40B4-BE49-F238E27FC236}">
                <a16:creationId xmlns:a16="http://schemas.microsoft.com/office/drawing/2014/main" id="{1A211DE2-B35A-EA46-8B17-0E34B759CA0A}"/>
              </a:ext>
            </a:extLst>
          </p:cNvPr>
          <p:cNvCxnSpPr>
            <a:cxnSpLocks/>
          </p:cNvCxnSpPr>
          <p:nvPr/>
        </p:nvCxnSpPr>
        <p:spPr>
          <a:xfrm rot="5400000">
            <a:off x="4598102" y="3259116"/>
            <a:ext cx="305714" cy="89445"/>
          </a:xfrm>
          <a:prstGeom prst="bentConnector3">
            <a:avLst>
              <a:gd name="adj1" fmla="val 50000"/>
            </a:avLst>
          </a:prstGeom>
          <a:ln w="12700">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81B710A-CA2D-FE4B-8EB2-B2839E4C98B9}"/>
              </a:ext>
            </a:extLst>
          </p:cNvPr>
          <p:cNvSpPr/>
          <p:nvPr/>
        </p:nvSpPr>
        <p:spPr>
          <a:xfrm>
            <a:off x="4583110" y="3550024"/>
            <a:ext cx="3063600" cy="148592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sz="900" b="1">
                <a:solidFill>
                  <a:schemeClr val="tx1"/>
                </a:solidFill>
                <a:latin typeface="Times New Roman"/>
                <a:cs typeface="Times New Roman"/>
              </a:rPr>
              <a:t>Model Building</a:t>
            </a:r>
          </a:p>
          <a:p>
            <a:pPr marL="171450" indent="-171450" algn="l">
              <a:buFont typeface="Calibri" pitchFamily="18" charset="2"/>
              <a:buChar char="-"/>
            </a:pPr>
            <a:endParaRPr lang="en-US" sz="900">
              <a:solidFill>
                <a:schemeClr val="tx1"/>
              </a:solidFill>
              <a:latin typeface="Times New Roman"/>
              <a:cs typeface="Times New Roman"/>
            </a:endParaRPr>
          </a:p>
          <a:p>
            <a:pPr marL="171450" indent="-171450" algn="l">
              <a:buFont typeface="Calibri" pitchFamily="18" charset="2"/>
              <a:buChar char="-"/>
            </a:pPr>
            <a:r>
              <a:rPr lang="en-US" sz="900">
                <a:solidFill>
                  <a:schemeClr val="tx1"/>
                </a:solidFill>
                <a:latin typeface="Times New Roman"/>
                <a:cs typeface="Times New Roman"/>
              </a:rPr>
              <a:t>Combined Text and Description Columns</a:t>
            </a:r>
            <a:endParaRPr lang="en-US">
              <a:solidFill>
                <a:schemeClr val="tx1"/>
              </a:solidFill>
              <a:cs typeface="Calibri"/>
            </a:endParaRPr>
          </a:p>
          <a:p>
            <a:pPr marL="171450" indent="-171450" algn="l">
              <a:buFont typeface="Calibri" pitchFamily="18" charset="2"/>
              <a:buChar char="-"/>
            </a:pPr>
            <a:endParaRPr lang="en-US" sz="900">
              <a:solidFill>
                <a:schemeClr val="tx1"/>
              </a:solidFill>
              <a:latin typeface="Times New Roman"/>
              <a:cs typeface="Times New Roman"/>
            </a:endParaRPr>
          </a:p>
          <a:p>
            <a:pPr marL="171450" indent="-171450" algn="l">
              <a:buFont typeface="Calibri" pitchFamily="18" charset="2"/>
              <a:buChar char="-"/>
            </a:pPr>
            <a:r>
              <a:rPr lang="en-US" sz="900">
                <a:solidFill>
                  <a:schemeClr val="tx1"/>
                </a:solidFill>
                <a:latin typeface="Times New Roman"/>
                <a:cs typeface="Times New Roman"/>
              </a:rPr>
              <a:t>Ran multiple classifier models</a:t>
            </a:r>
          </a:p>
          <a:p>
            <a:pPr marL="171450" indent="-171450" algn="l">
              <a:buFont typeface="Calibri" pitchFamily="18" charset="2"/>
              <a:buChar char="-"/>
            </a:pPr>
            <a:endParaRPr lang="en-US" sz="900">
              <a:solidFill>
                <a:schemeClr val="tx1"/>
              </a:solidFill>
              <a:latin typeface="Times New Roman"/>
              <a:cs typeface="Times New Roman"/>
            </a:endParaRPr>
          </a:p>
          <a:p>
            <a:pPr marL="171450" indent="-171450" algn="l">
              <a:buFont typeface="Calibri" pitchFamily="18" charset="2"/>
              <a:buChar char="-"/>
            </a:pPr>
            <a:r>
              <a:rPr lang="en-US" sz="900">
                <a:solidFill>
                  <a:schemeClr val="tx1"/>
                </a:solidFill>
                <a:latin typeface="Times New Roman"/>
                <a:cs typeface="Times New Roman"/>
              </a:rPr>
              <a:t>TF-IDF Vectorization</a:t>
            </a:r>
          </a:p>
          <a:p>
            <a:pPr marL="171450" indent="-171450" algn="l">
              <a:buFont typeface="Calibri" pitchFamily="18" charset="2"/>
              <a:buChar char="-"/>
            </a:pPr>
            <a:endParaRPr lang="en-US" sz="900">
              <a:solidFill>
                <a:schemeClr val="tx1"/>
              </a:solidFill>
              <a:latin typeface="Times New Roman"/>
              <a:cs typeface="Times New Roman"/>
            </a:endParaRPr>
          </a:p>
          <a:p>
            <a:pPr marL="171450" indent="-171450" algn="l">
              <a:buFont typeface="Calibri" pitchFamily="18" charset="2"/>
              <a:buChar char="-"/>
            </a:pPr>
            <a:endParaRPr lang="en-US" sz="900">
              <a:solidFill>
                <a:schemeClr val="tx1"/>
              </a:solidFill>
              <a:latin typeface="Times New Roman"/>
              <a:cs typeface="Times New Roman"/>
            </a:endParaRPr>
          </a:p>
        </p:txBody>
      </p:sp>
      <p:sp>
        <p:nvSpPr>
          <p:cNvPr id="76" name="Rectangle 75">
            <a:extLst>
              <a:ext uri="{FF2B5EF4-FFF2-40B4-BE49-F238E27FC236}">
                <a16:creationId xmlns:a16="http://schemas.microsoft.com/office/drawing/2014/main" id="{8CFDACC1-132A-E54A-84D8-CF2DD63947FB}"/>
              </a:ext>
            </a:extLst>
          </p:cNvPr>
          <p:cNvSpPr/>
          <p:nvPr/>
        </p:nvSpPr>
        <p:spPr>
          <a:xfrm>
            <a:off x="4515946" y="5097558"/>
            <a:ext cx="3124963" cy="253916"/>
          </a:xfrm>
          <a:prstGeom prst="rect">
            <a:avLst/>
          </a:prstGeom>
        </p:spPr>
        <p:txBody>
          <a:bodyPr wrap="square" lIns="91440" tIns="45720" rIns="91440" bIns="45720" anchor="t">
            <a:spAutoFit/>
          </a:bodyPr>
          <a:lstStyle/>
          <a:p>
            <a:pPr algn="l"/>
            <a:r>
              <a:rPr lang="en-US" sz="1050">
                <a:latin typeface="Times New Roman"/>
                <a:cs typeface="Times New Roman"/>
              </a:rPr>
              <a:t>Text Classification Models : Random Forests</a:t>
            </a:r>
            <a:endParaRPr lang="en-US" sz="1050" err="1">
              <a:latin typeface="Times New Roman"/>
            </a:endParaRPr>
          </a:p>
        </p:txBody>
      </p:sp>
      <p:sp>
        <p:nvSpPr>
          <p:cNvPr id="79" name="Isosceles Triangle 126">
            <a:extLst>
              <a:ext uri="{FF2B5EF4-FFF2-40B4-BE49-F238E27FC236}">
                <a16:creationId xmlns:a16="http://schemas.microsoft.com/office/drawing/2014/main" id="{3A1FC9D7-69C9-D748-8B12-612017EDB759}"/>
              </a:ext>
            </a:extLst>
          </p:cNvPr>
          <p:cNvSpPr/>
          <p:nvPr/>
        </p:nvSpPr>
        <p:spPr>
          <a:xfrm rot="5400000">
            <a:off x="3805056" y="3838955"/>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3" name="Isosceles Triangle 126">
            <a:extLst>
              <a:ext uri="{FF2B5EF4-FFF2-40B4-BE49-F238E27FC236}">
                <a16:creationId xmlns:a16="http://schemas.microsoft.com/office/drawing/2014/main" id="{B27DF28A-8501-D646-8701-06AB9F23FF55}"/>
              </a:ext>
            </a:extLst>
          </p:cNvPr>
          <p:cNvSpPr/>
          <p:nvPr/>
        </p:nvSpPr>
        <p:spPr>
          <a:xfrm rot="5400000">
            <a:off x="7749941" y="3833797"/>
            <a:ext cx="637097" cy="400222"/>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88" name="Rectangle 87">
            <a:extLst>
              <a:ext uri="{FF2B5EF4-FFF2-40B4-BE49-F238E27FC236}">
                <a16:creationId xmlns:a16="http://schemas.microsoft.com/office/drawing/2014/main" id="{6D86348C-657D-884F-ACA0-10CCDEB49F36}"/>
              </a:ext>
            </a:extLst>
          </p:cNvPr>
          <p:cNvSpPr/>
          <p:nvPr/>
        </p:nvSpPr>
        <p:spPr>
          <a:xfrm>
            <a:off x="8517299" y="2644605"/>
            <a:ext cx="3062311" cy="1178784"/>
          </a:xfrm>
          <a:prstGeom prst="rect">
            <a:avLst/>
          </a:prstGeom>
        </p:spPr>
        <p:txBody>
          <a:bodyPr wrap="square" lIns="91440" tIns="45720" rIns="91440" bIns="45720" anchor="t">
            <a:spAutoFit/>
          </a:bodyPr>
          <a:lstStyle/>
          <a:p>
            <a:pPr algn="l"/>
            <a:r>
              <a:rPr lang="en-AE" b="1">
                <a:latin typeface="Times New Roman"/>
                <a:cs typeface="Times New Roman"/>
              </a:rPr>
              <a:t>Random Forests</a:t>
            </a:r>
          </a:p>
          <a:p>
            <a:pPr algn="l"/>
            <a:r>
              <a:rPr lang="en-US" sz="900" err="1">
                <a:solidFill>
                  <a:srgbClr val="111827"/>
                </a:solidFill>
                <a:latin typeface="Arial"/>
                <a:cs typeface="Arial"/>
              </a:rPr>
              <a:t>n_estimators</a:t>
            </a:r>
            <a:r>
              <a:rPr lang="en-US" sz="900">
                <a:solidFill>
                  <a:srgbClr val="111827"/>
                </a:solidFill>
                <a:latin typeface="Arial"/>
                <a:cs typeface="Arial"/>
              </a:rPr>
              <a:t> = 100</a:t>
            </a:r>
            <a:endParaRPr lang="en-US" sz="900">
              <a:solidFill>
                <a:srgbClr val="000000"/>
              </a:solidFill>
              <a:latin typeface="Times New Roman"/>
            </a:endParaRPr>
          </a:p>
          <a:p>
            <a:pPr algn="l"/>
            <a:r>
              <a:rPr lang="en-US" sz="900" err="1">
                <a:latin typeface="Times New Roman"/>
                <a:cs typeface="Times New Roman"/>
              </a:rPr>
              <a:t>Random_Seed</a:t>
            </a:r>
            <a:r>
              <a:rPr lang="en-US" sz="900">
                <a:latin typeface="Times New Roman"/>
                <a:cs typeface="Times New Roman"/>
              </a:rPr>
              <a:t> = 42</a:t>
            </a:r>
            <a:endParaRPr lang="en-US" sz="900" b="1">
              <a:latin typeface="Times New Roman"/>
            </a:endParaRPr>
          </a:p>
          <a:p>
            <a:pPr algn="l"/>
            <a:r>
              <a:rPr lang="en-US" sz="900" err="1">
                <a:latin typeface="Times New Roman"/>
                <a:cs typeface="Times New Roman"/>
              </a:rPr>
              <a:t>Min_samples_leaf</a:t>
            </a:r>
            <a:r>
              <a:rPr lang="en-US" sz="900">
                <a:latin typeface="Times New Roman"/>
                <a:cs typeface="Times New Roman"/>
              </a:rPr>
              <a:t> = 1</a:t>
            </a:r>
            <a:endParaRPr lang="en-US" sz="900" b="1">
              <a:latin typeface="Times New Roman"/>
            </a:endParaRPr>
          </a:p>
          <a:p>
            <a:pPr algn="l"/>
            <a:r>
              <a:rPr lang="en-US" sz="900" err="1">
                <a:latin typeface="Times New Roman"/>
                <a:cs typeface="Times New Roman"/>
              </a:rPr>
              <a:t>Min_samples_Split</a:t>
            </a:r>
            <a:r>
              <a:rPr lang="en-US" sz="900">
                <a:latin typeface="Times New Roman"/>
                <a:cs typeface="Times New Roman"/>
              </a:rPr>
              <a:t> = 2</a:t>
            </a:r>
            <a:br>
              <a:rPr lang="en-US" sz="1000">
                <a:latin typeface="Times New Roman"/>
                <a:cs typeface="Times New Roman"/>
              </a:rPr>
            </a:br>
            <a:br>
              <a:rPr lang="en-US" sz="1000">
                <a:latin typeface="Times New Roman"/>
                <a:cs typeface="Times New Roman"/>
              </a:rPr>
            </a:br>
            <a:r>
              <a:rPr lang="en-US" sz="1000">
                <a:latin typeface="Times New Roman"/>
                <a:cs typeface="Times New Roman"/>
              </a:rPr>
              <a:t>Test Accuracy: 88%</a:t>
            </a:r>
          </a:p>
        </p:txBody>
      </p:sp>
      <p:sp>
        <p:nvSpPr>
          <p:cNvPr id="5" name="Rectangle 4">
            <a:extLst>
              <a:ext uri="{FF2B5EF4-FFF2-40B4-BE49-F238E27FC236}">
                <a16:creationId xmlns:a16="http://schemas.microsoft.com/office/drawing/2014/main" id="{C59E5628-3E07-C4D4-523E-8BB5B51AC2EF}"/>
              </a:ext>
            </a:extLst>
          </p:cNvPr>
          <p:cNvSpPr/>
          <p:nvPr/>
        </p:nvSpPr>
        <p:spPr>
          <a:xfrm>
            <a:off x="8517299" y="4427842"/>
            <a:ext cx="3062311" cy="1043363"/>
          </a:xfrm>
          <a:prstGeom prst="rect">
            <a:avLst/>
          </a:prstGeom>
        </p:spPr>
        <p:txBody>
          <a:bodyPr wrap="square" lIns="91440" tIns="45720" rIns="91440" bIns="45720" anchor="t">
            <a:spAutoFit/>
          </a:bodyPr>
          <a:lstStyle/>
          <a:p>
            <a:pPr algn="l"/>
            <a:r>
              <a:rPr lang="en-AE" b="1">
                <a:latin typeface="Times New Roman"/>
                <a:cs typeface="Times New Roman"/>
              </a:rPr>
              <a:t>LSTM</a:t>
            </a:r>
          </a:p>
          <a:p>
            <a:pPr algn="l"/>
            <a:r>
              <a:rPr lang="en-US" sz="900">
                <a:solidFill>
                  <a:srgbClr val="111827"/>
                </a:solidFill>
                <a:latin typeface="Arial"/>
                <a:cs typeface="Arial"/>
              </a:rPr>
              <a:t>Activation = </a:t>
            </a:r>
            <a:r>
              <a:rPr lang="en-US" sz="900" err="1">
                <a:solidFill>
                  <a:srgbClr val="111827"/>
                </a:solidFill>
                <a:latin typeface="Arial"/>
                <a:cs typeface="Arial"/>
              </a:rPr>
              <a:t>soft_max</a:t>
            </a:r>
            <a:endParaRPr lang="en-US" sz="900" err="1">
              <a:solidFill>
                <a:srgbClr val="000000"/>
              </a:solidFill>
              <a:latin typeface="Times New Roman"/>
            </a:endParaRPr>
          </a:p>
          <a:p>
            <a:pPr algn="l"/>
            <a:r>
              <a:rPr lang="en-US" sz="900" err="1">
                <a:latin typeface="Times New Roman"/>
                <a:cs typeface="Times New Roman"/>
              </a:rPr>
              <a:t>Input_dim</a:t>
            </a:r>
            <a:r>
              <a:rPr lang="en-US" sz="900">
                <a:latin typeface="Times New Roman"/>
                <a:cs typeface="Times New Roman"/>
              </a:rPr>
              <a:t> = 5000</a:t>
            </a:r>
            <a:endParaRPr lang="en-US" sz="1000" b="1">
              <a:latin typeface="Times New Roman"/>
            </a:endParaRPr>
          </a:p>
          <a:p>
            <a:pPr algn="l"/>
            <a:r>
              <a:rPr lang="en-US" sz="1000">
                <a:latin typeface="Times New Roman"/>
                <a:cs typeface="Times New Roman"/>
              </a:rPr>
              <a:t>Neurons: 100</a:t>
            </a:r>
            <a:br>
              <a:rPr lang="en-US" sz="1000">
                <a:latin typeface="Times New Roman"/>
                <a:cs typeface="Times New Roman"/>
              </a:rPr>
            </a:br>
            <a:br>
              <a:rPr lang="en-US" sz="1000">
                <a:latin typeface="Times New Roman"/>
                <a:cs typeface="Times New Roman"/>
              </a:rPr>
            </a:br>
            <a:r>
              <a:rPr lang="en-US" sz="1000">
                <a:latin typeface="Times New Roman"/>
                <a:cs typeface="Times New Roman"/>
              </a:rPr>
              <a:t>Test Accuracy: 90%</a:t>
            </a:r>
            <a:endParaRPr lang="en-US" sz="1000" b="1">
              <a:latin typeface="Times New Roman"/>
            </a:endParaRPr>
          </a:p>
        </p:txBody>
      </p:sp>
    </p:spTree>
    <p:extLst>
      <p:ext uri="{BB962C8B-B14F-4D97-AF65-F5344CB8AC3E}">
        <p14:creationId xmlns:p14="http://schemas.microsoft.com/office/powerpoint/2010/main" val="361587923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B69404"/>
      </a:dk2>
      <a:lt2>
        <a:srgbClr val="C0C0C0"/>
      </a:lt2>
      <a:accent1>
        <a:srgbClr val="0000FF"/>
      </a:accent1>
      <a:accent2>
        <a:srgbClr val="E2E1C0"/>
      </a:accent2>
      <a:accent3>
        <a:srgbClr val="FFFFFF"/>
      </a:accent3>
      <a:accent4>
        <a:srgbClr val="000000"/>
      </a:accent4>
      <a:accent5>
        <a:srgbClr val="AAAAFF"/>
      </a:accent5>
      <a:accent6>
        <a:srgbClr val="CDCCAE"/>
      </a:accent6>
      <a:hlink>
        <a:srgbClr val="3D97AF"/>
      </a:hlink>
      <a:folHlink>
        <a:srgbClr val="B72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A19FE54F8A0049B65DE5C219E90F6E" ma:contentTypeVersion="4" ma:contentTypeDescription="Create a new document." ma:contentTypeScope="" ma:versionID="479d7fdeb3ac2a2199305105a9be840c">
  <xsd:schema xmlns:xsd="http://www.w3.org/2001/XMLSchema" xmlns:xs="http://www.w3.org/2001/XMLSchema" xmlns:p="http://schemas.microsoft.com/office/2006/metadata/properties" xmlns:ns2="49689059-8979-45e4-be31-c8b30bd23bd1" xmlns:ns3="a3eefe2f-c05a-4130-a51d-76b1e79c0b82" targetNamespace="http://schemas.microsoft.com/office/2006/metadata/properties" ma:root="true" ma:fieldsID="e40d51d6993f8183491fd4e08451650a" ns2:_="" ns3:_="">
    <xsd:import namespace="49689059-8979-45e4-be31-c8b30bd23bd1"/>
    <xsd:import namespace="a3eefe2f-c05a-4130-a51d-76b1e79c0b8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689059-8979-45e4-be31-c8b30bd23b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eefe2f-c05a-4130-a51d-76b1e79c0b8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3eefe2f-c05a-4130-a51d-76b1e79c0b82">
      <UserInfo>
        <DisplayName>Prashanth G B</DisplayName>
        <AccountId>20</AccountId>
        <AccountType/>
      </UserInfo>
      <UserInfo>
        <DisplayName>Aswesh T Anand</DisplayName>
        <AccountId>21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0C0D9D-9B01-41E4-BC6F-41124EC694A9}">
  <ds:schemaRefs>
    <ds:schemaRef ds:uri="49689059-8979-45e4-be31-c8b30bd23bd1"/>
    <ds:schemaRef ds:uri="a3eefe2f-c05a-4130-a51d-76b1e79c0b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9FE586B-7995-4B9B-AAE2-B586BEB3FFB0}">
  <ds:schemaRefs>
    <ds:schemaRef ds:uri="49689059-8979-45e4-be31-c8b30bd23bd1"/>
    <ds:schemaRef ds:uri="a3eefe2f-c05a-4130-a51d-76b1e79c0b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DFD4F49-E53F-4014-AC55-FB02B13FC8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1452</Words>
  <Application>Microsoft Macintosh PowerPoint</Application>
  <PresentationFormat>Widescreen</PresentationFormat>
  <Paragraphs>249</Paragraphs>
  <Slides>18</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Avenir Next LT Pro</vt:lpstr>
      <vt:lpstr>Calibri</vt:lpstr>
      <vt:lpstr>Calibri Light</vt:lpstr>
      <vt:lpstr>Open Sans</vt:lpstr>
      <vt:lpstr>Segoe UI</vt:lpstr>
      <vt:lpstr>Selawik</vt:lpstr>
      <vt:lpstr>Selawik Light</vt:lpstr>
      <vt:lpstr>Times New Roman</vt:lpstr>
      <vt:lpstr>Webdings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Mu (μ) with higher Sigma (σ)</dc:title>
  <dc:creator>Alokesh Das</dc:creator>
  <cp:lastModifiedBy>Harshraj Vijaysinh Jadeja</cp:lastModifiedBy>
  <cp:revision>2</cp:revision>
  <cp:lastPrinted>2017-08-06T17:52:16Z</cp:lastPrinted>
  <dcterms:created xsi:type="dcterms:W3CDTF">2020-06-20T16:07:07Z</dcterms:created>
  <dcterms:modified xsi:type="dcterms:W3CDTF">2024-01-29T16:42:17Z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0x010100DDA19FE54F8A0049B65DE5C219E90F6E</vt:lpwstr>
  </property>
  <property fmtid="{D5CDD505-2E9C-101B-9397-08002B2CF9AE}" pid="3" name="MSIP_Label_4044bd30-2ed7-4c9d-9d12-46200872a97b_Enabled">
    <vt:lpwstr>true</vt:lpwstr>
  </property>
  <property fmtid="{D5CDD505-2E9C-101B-9397-08002B2CF9AE}" pid="4" name="MSIP_Label_4044bd30-2ed7-4c9d-9d12-46200872a97b_SetDate">
    <vt:lpwstr>2023-12-05T22:11:12Z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fa87675e-03cf-4fbd-bc71-43601cb821ec</vt:lpwstr>
  </property>
  <property fmtid="{D5CDD505-2E9C-101B-9397-08002B2CF9AE}" pid="9" name="MSIP_Label_4044bd30-2ed7-4c9d-9d12-46200872a97b_ContentBits">
    <vt:lpwstr>0</vt:lpwstr>
  </property>
</Properties>
</file>